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7EF7B-3059-4D0B-B669-61401488D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E758C7-EA27-473F-B1D8-EA893C1969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01A4B-34F3-4CA8-9AC1-A85768735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2A28E3-83DD-4ECD-8B9F-59F9E02ACD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78B775-C95A-4733-99E8-9FC6C9C17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F95A1D-4A31-4FCC-87EF-4EFB38935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039CB1-54EB-4EBA-94AD-DAB8BC3F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2BADDB-DC3A-4D53-8131-9709321ABE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9101B3-93A0-40D1-909E-9163B9954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1EBF59-0DDD-46B4-A1C7-5111593DF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7E8D9-2083-478C-9B3F-2096FCBEC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15412412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护理安全警示知识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护理安全警示概述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常见护理安全警示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护理安全警示的预防措施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护理安全警示的应对策略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护理安全警示的持续改进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护理安全警示概述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护理安全是患者获得优质护理服务的重要保障，也是医院持续改进和提高护理质量的必要手段。通过护理安全警示，可以预防和减少护理不良事件的发生，保障患者生命安全和健康权益。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护理安全警示是指对可能出现的护理风险和安全隐患进行预先识别、评估、干预和监控的过程，以保障患者安全和护理质量。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1492" b="21492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护理技术警示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针对护理技术操作过程中的潜在风险和安全隐患进行警示，如给药错误、输液反应等。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护理操作警示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针对护理操作过程中的潜在风险和安全隐患进行警示，如患者坠床、压疮等。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特殊情况警示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针对特殊情况下可能出现的潜在风险和安全隐患进行警示，如紧急情况处理、传染病防护等。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护理安全警示的类别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识别与评估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通过对患者病情、护理操作、环境等因素的评估，识别出可能出现的护理风险和安全隐患。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干预与监控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根据识别出的风险和安全隐患，采取相应的干预措施，并进行持续监控，确保患者安全。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信息反馈与改进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定期对护理安全警示的执行情况进行反馈和总结，针对存在的问题和不足进行改进，提高护理安全水平。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护理安全警示的流程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常见护理安全警示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跌倒与坠床是护理中常见的安全问题，可能导致患者受伤甚至更严重的后果。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跌倒是指患者突然失去平衡而跌倒在地，可能导致骨折、扭伤或其他伤害。坠床是指患者在床上跌落下来，通常发生在没有适当的安全措施的情况下。这些事件可能由环境因素（如地面湿滑、不平整或不稳定的家具）、患者因素（如头晕、失衡或药物副作用）或护理因素（如没有提供足够的指导和监督）引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跌倒与坠床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压疮是由于身体局部长时间受压而导致的皮肤和皮下组织损伤，如果不及时处理和治疗，可能导致更严重的后果。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压疮通常发生在长时间卧床的患者身上，特别是那些身体虚弱、营养不良或活动受限的患者。压疮的形成是由于局部组织长时间受压，导致血液循环不畅，组织缺氧和营养不良，最终导致皮肤和皮下组织坏死。压疮的预防和治疗需要定期改变患者的体位，使用减压装置和保持皮肤清洁干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压疮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误吸和窒息是吞咽过程中出现的危险情况，可能导致严重后果甚至死亡。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误吸是指患者在吞咽过程中将液体或食物吸入气管，可能导致窒息或吸入性肺炎。窒息是指患者因某种原因无法呼吸，导致缺氧和窒息。这些事件可能由患者因素（如吞咽障碍、咳嗽反射减弱或无法表达不适）或护理因素（如没有提供适当的饮食或监督）引起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误吸与窒息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院内感染是指在医院内获得的感染，通常是由于医疗操作、接触感染源或患者之间的传播。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院内感染可能由多种病原体引起，如细菌、病毒、真菌等。这些病原体可能存在于医院环境中，如水龙头、门把手、医疗器械等，也可能由患者之间传播。为了预防院内感染的发生，需要加强清洁和消毒措施，使用防护用品，并遵循医疗操作规程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院内感染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药物错误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药物错误是指由于各种原因导致的药物使用不当或错误，可能给患者带来严重的健康问题甚至死亡。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错误可能发生在多个环节，如处方错误、给药错误、剂量错误或药物相互作用等。这些错误可能由医生、药师或护士的失误引起，也可能由患者自身因素导致。为了减少药物错误的发生，需要加强用药管理和监督，包括仔细核对处方、给药前确认患者身份、使用安全的药物管理系统等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护理安全警示的预防措施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合理设置扶手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在可能的地方设置扶手，可以帮助行动不便的病人自主移动。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保持地面干燥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在护理环境中，保持地面干燥可以避免滑倒和摔倒的风险。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减少障碍物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清除不必要的障碍物，可以避免病人碰撞或绊倒。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环境优化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https://d.book118.com/327154124125006030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2024-09-02T09:55:34.574</cp:lastPrinted>
  <dcterms:created xsi:type="dcterms:W3CDTF">2024-09-02T01:55:34Z</dcterms:created>
  <dcterms:modified xsi:type="dcterms:W3CDTF">2024-09-02T01:55:36Z</dcterms:modified>
</cp:coreProperties>
</file>