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A4F79-B05A-4743-8C1B-3846A9D6B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90707-C37A-4311-8128-AFE827EBF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69D4F-ADA4-4FBF-96AC-47FEF4DA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18E6A-C20C-4A9B-8A1A-15C8D0BDE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AB46E7-61B1-4657-B5FF-9D868D2D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C9923F-4FB0-489E-9B16-C23DCCD3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493A21-8BF1-4964-85CD-CBDC2E622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1C290-0624-4592-9547-1B1E67988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7BFE3-F449-4B15-B997-5C71779DF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F9231-B730-4EED-8081-16A639718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1A9C2-8C73-487B-B86C-36C32090A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5106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营销事件案例分析报告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营销事件概述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营销事件概述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营销事件概述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通过对营销事件案例的分析，了解营销策略的有效性，为企业的营销活动提供借鉴和参考。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随着市场竞争的加剧，营销策略在企业发展中的地位越来越重要。通过对成功和失败的营销事件案例进行分析，可以总结经验教训，提高企业的营销水平。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51" r="112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选择的案例具有典型性，能够代表某一类营销活动的特点和规律。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案例具有一定的代表性，能够反映某一行业的营销现状和发展趋势。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案例具有可行性，能够为企业的营销活动提供实际操作层面的借鉴和参考。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案例选择理由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营销事件概述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销售数据统计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对比活动前后的销售额和市场份额变化。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分析活动对不同产品线销售的贡献度。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统计活动期间媒体报道的数量和质量。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分析媒体对活动的关注点和态度。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媒体曝光统计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通过问卷调查、社交媒体评论等方式收集用户反馈。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分析用户对活动的满意度和参与度。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在活动执行过程中，密切关注活动进展，及时调整和优化方案。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合理调配人力、物力和财力等资源，确保活动的顺利执行。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结合市场调研结果，制定具有创意和吸引力的活动方案。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明确营销活动的目的和预期效果，如提高品牌知名度、促进销售等。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深入了解目标受众的需求、喜好和消费习惯，为活动策划提供依据。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https://d.book118.com/327155106021006043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2024-09-16T19:46:48.751</cp:lastPrinted>
  <dcterms:created xsi:type="dcterms:W3CDTF">2024-09-16T11:46:48Z</dcterms:created>
  <dcterms:modified xsi:type="dcterms:W3CDTF">2024-09-16T11:46:50Z</dcterms:modified>
</cp:coreProperties>
</file>