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EA044-BF72-4E37-867C-7858FEB8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1B2BD-F475-47A8-B30B-6CABBCA7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BE7C4-9149-444C-A233-37F00DEF5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A94E4-5EB5-4839-857C-51B591DAF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34C79-3041-4501-94B6-7E4D98EE6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47C5E4-D335-4124-BD9E-1F5C4D265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EB50F9-0539-4E2C-B825-2B4407DAD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BD6E9-F445-4C84-949B-59B79C7BC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1CA64-97AC-438B-A17B-50D06C64A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08F82-3D02-4552-B3D1-B6476218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EB19F-6800-47F9-ABCE-65072BF9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5162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《在北京大学开学典礼上的演讲辞》读后感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演讲中传达的核心价值观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演讲中的亮点与特色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演讲对个人成长的影响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演讲中的不足与建议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北京大学开学典礼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作为中国顶尖学府之一，北京大学每年的开学典礼都备受瞩目。此次演讲是在这样一个重要场合下进行的，旨在向新生们传递学校的教育理念、学术追求和人生价值观。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演讲者的身份与目的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演讲者通常是学校的重要领导或知名学者，他们通过分享自己的学术见解、人生经验和智慧，来激励新生们树立远大理想、勤奋学习、追求卓越。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19" r="252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演讲的主题通常围绕教育理念、学术追求、人生价值观等展开，旨在引导新生们思考如何度过一个有意义的大学生活，如何实现个人价值和社会价值的统一。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演讲者通常会从自己的经历和思考出发，分享对大学教育、学术研究、人生规划等方面的见解。同时，他们也会结合时代背景和社会需求，对新生们提出殷切期望和具体要求。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演讲主题及内容概述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听完演讲后，我深感震撼和感动。演讲者的言辞恳切、思想深邃，让我对大学生活和未来的人生道路有了更清晰的认识和规划。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演讲给我带来了很多启发和思考。首先，我明白了大学不仅是学习知识的场所，更是培养独立思考、创新精神和领导力的摇篮。其次，我意识到要追求卓越，必须付出艰辛的努力和不懈的奋斗。最后，我懂得了人生的意义在于实现个人价值和社会价值的统一，为社会的进步和发展贡献自己的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个人感受与启发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演讲中传达的核心价值观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勤奋学习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演讲中提到，只有通过勤奋学习，不断积累知识和经验，才能在学术道路上取得优异成绩。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在追求卓越的过程中，创新精神是必不可少的。演讲鼓励学生勇于探索新的研究领域和方法，为学术进步做出贡献。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学术追求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演讲强调了对学术研究的重视，鼓励学生追求卓越，不断攀登学术高峰。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追求卓越，勇攀学术高峰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承担社会责任，关注国家发展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演讲强调了学生应该具备的社会责任感，要关注社会现实问题，积极投身社会公益事业。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演讲中提到，学生应该关注国家发展，了解国家政策，为国家的繁荣富强贡献自己的力量。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在承担社会责任的过程中，学生应该具备公共意识，尊重他人、关心他人、帮助他人，营造良好的社会氛围。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演讲鼓励学生具备创新精神，勇于尝试新事物、新方法，不断推动学术和社会的进步。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在创新的过程中，跨界思维是非常重要的。演讲提倡学生打破学科界限，融合不同领域的知识和方法，创造出更加有创新性的成果。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演讲还强调了实践能力的重要性。学生应该将所学知识应用到实践中去，通过实践来检验和完善自己的创新想法。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实践能力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倡导创新精神，培养跨界思维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演讲中的亮点与特色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使用形象生动的比喻和例子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演讲者运用了大量生动的比喻和实例，使得抽象的概念变得具体而易于理解。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语言简练有力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演讲辞言简意赅，没有冗余的词汇和句子，每个词汇都恰到好处，表达了演讲者的思想和情感。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语言生动，表达有力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演讲者按照一个明确的主题和线索展开演讲，从引言到正文再到结尾，逻辑严密，条理清晰。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演讲者在阐述观点时，采用逐步深入的方法，先提出总体观点，再逐步展开论述，最后得出结论，使听众能够跟随演讲者的思路深入思考。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逻辑严密，条理清晰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逐步深入的论述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清晰的演讲结构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https://d.book118.com/327155162026006033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2024-09-06T10:10:02.644</cp:lastPrinted>
  <dcterms:created xsi:type="dcterms:W3CDTF">2024-09-06T02:10:02Z</dcterms:created>
  <dcterms:modified xsi:type="dcterms:W3CDTF">2024-09-06T02:10:04Z</dcterms:modified>
</cp:coreProperties>
</file>