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9F9481-3B8D-4CAD-9B64-AE71979A6E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82FD2F-BD09-4AEE-8BFC-41C211D592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423FE7-694C-4478-8EBF-689D7D4BDE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2FC936-D4EC-4DA9-9943-312A9D17DF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5E6816-8C1E-45A8-B95F-CD2377F13F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EBA51B-4DF0-4A65-BDF5-CBA43BB8AD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855561-6176-448D-BA57-7D9FA6CE2C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A04907-205C-4559-B647-F88E79666E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49EF8C-2F8F-4627-B946-C931B1F8E3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7455B5-BB00-453B-9FFB-F4F7864D8E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4F9517-9DC6-4B17-A8CF-0C771AB7BC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15602512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《气体动力学基础》ppt课件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气体动力学简介</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气体动力学基础知识</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气体流动的基本方程</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气体动力学中的流场分析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气体动力学中的湍流模型</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气体动力学在工程中的应用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气体动力学简介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31" r="283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气体动力学的定义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气体动力学是研究气体运动规律以及气体与物体相互作用的科学。</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它涉及到气体流动的基本原理、气体与物体的相互作用、以及气体流动过程中的能量转换和传递等。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67" b="16667"/>
          <a:stretch>
            <a:fillRect/>
          </a:stretch>
        </p:blipFill>
        <p:spPr>
          <a:xfrm>
            <a:off x="939482" y="1415327"/>
            <a:ext cx="4843295" cy="4843296"/>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气体动力学的发展始于17世纪，随着科学技术的进步，气体动力学的研究范围和应用领域不断扩大。</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20世纪以来，随着航空航天技术的发展，气体动力学的研究更加深入和广泛。</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气体动力学的发展历程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33292" r="33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气体流动过程中的能量转换和传递</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包括气体的压缩和膨胀、燃烧和爆炸等过程中能量的转换和传递。</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气体流动的基本规律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包括气体流动的守恒方程、状态方程、以及湍流模型等。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气体与物体的相互作用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包括气体的粘性、摩擦、热传导等对物体运动的影响，以及物体对气体的反作用。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气体动力学的研究内容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气体动力学基础知识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理想气体状态方程是描述气体状态变化的基本方程，它反映了气体的压力、体积和温度之间的关系。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理想气体状态方程通常表示为PV=nRT，其中P表示气体的压力，V表示气体的体积，n表示气体的摩尔数，R表示气体常数，T表示气体的温度。这个方程描述了在理想气体状态下，气体的压力、体积和温度之间的线性关系。</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理想气体状态方程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热力学基本定律</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热力学基本定律是描述热能和其他能量之间转换的基本定律，它包括第一定律和第二定律。</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热力学第一定律，也称为能量守恒定律，指出在一个封闭系统中，能量不能被创造或消灭，只能从一种形式转换成另一种形式。热力学第二定律，也称为熵增定律，指出在自然发生的反应中，总是向着熵增加的方向进行，即向着更加混乱无序的状态发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分子运动论基础是描述气体分子运动的基本理论，它包括分子平均自由程和分子碰撞理论。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分子平均自由程是指气体分子在两次碰撞之间所经过的平均距离。分子碰撞理论则描述了气体分子之间的碰撞过程和碰撞频率，是理解气体流动和传热现象的基础。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分子运动论基础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热传导基本定律是描述热量传递规律的基本方程，它包括导热系数和傅里叶定律。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导热系数是描述物质导热性能的参数，其值取决于物质的种类和温度。傅里叶定律则指出热量总是沿着温度降低的方向传递，其传递速率与温度梯度成正比。在气体动力学中，热传导现象对于理解气体流动中的热量传递和温度分布具有重要的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热传导基本定律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气体流动的基本方程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连续性方程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描述气体质量守恒的方程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连续性方程是气体动力学的基本方程之一，它表达了质量守恒的原理。在一定的控制体中，进入和离开控制体的质量流量之差等于控制体内质量的变化率。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描述气体动量守恒的方程</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动量方程是气体动力学中描述动量守恒的方程。在一定的控制体中，进入和离开控制体的动量流量之差等于外力作用在控制体上的力。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动量方程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https://d.book118.com/327156025124006032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2024-09-05T15:42:05.032</cp:lastPrinted>
  <dcterms:created xsi:type="dcterms:W3CDTF">2024-09-05T07:42:05Z</dcterms:created>
  <dcterms:modified xsi:type="dcterms:W3CDTF">2024-09-05T07:42:07Z</dcterms:modified>
</cp:coreProperties>
</file>