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AA8FF-8C63-41E2-B5A6-B86CD5F43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770E1-4CAF-4C2D-BA0D-E36F9132A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8D3DF-7F6C-4801-BA4E-79BE10C8F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7AFCA-59A0-4D82-881C-15184CDD7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9CE7EE-A92B-4B14-9D31-F8DAD99CA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BB4D2C-2032-4198-972A-AF48ABF56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895E10-08DF-4594-A656-3EE1CAF86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11316-1B07-4420-AE9A-D27568FFC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26E496-29C9-4FC4-9D2F-6710D190F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A20CC-EB9D-4D97-B5F2-99442CF9D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00053-D5EC-4722-B1FE-FDE2EEDF6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5604406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医疗机构院内感染预防知识手册指导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院内感染概述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消毒灭菌技术操作规范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手卫生与个人防护用品使用指南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环境清洁与消毒管理要求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医疗废物处理流程规范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监测、报告和处置制度完善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院内感染概述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根据感染部位不同，院内感染可分为呼吸道感染、泌尿道感染、手术部位感染、血液感染等。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院内感染又称医院获得性感染或医院内感染，是指住院病人在医院内获得的感染。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22333" r="22333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主要包括病原体传播、病人自身免疫力下降、医疗操作不当等。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包括年龄、基础疾病、免疫功能状态、侵入性操作、抗菌药物使用等。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加强医院环境卫生管理，严格执行消毒隔离制度，提高医务人员手卫生依从性，合理使用抗菌药物等。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有效预防院内感染可以降低病人发病率和死亡率，提高医疗质量，保障病人安全。同时，也可以减少医疗资源的浪费，降低医疗成本。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消毒灭菌技术操作规范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消毒方法种类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包括物理消毒（如热力、紫外线等）和化学消毒（如含氯消毒剂、过氧化物等）。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应用场景划分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针对不同医疗环境和物品，如手术室、病房、诊疗器械等，选择合适的消毒方法。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明确各种消毒方法的适用范围、操作要点和注意事项，确保安全有效。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消毒方法选择与应用场景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灭菌程序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包括清洗、包装、灭菌、储存等步骤，确保灭菌效果。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灭菌方法选择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根据物品性质和用途，选择压力蒸汽灭菌、干热灭菌、化学灭菌等不同的灭菌方法。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严格遵守灭菌程序，注意个人防护和环境监测，防止交叉感染和二次污染。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灭菌程序及注意事项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对消毒灭菌过程进行全程监测，包括物理监测、化学监测和生物监测等。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定期对消毒灭菌效果进行评估，确保达到预期的灭菌效果。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根据监测和评估结果，及时采取改进措施，提高消毒灭菌质量和效率。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监测与效果评估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手卫生与个人防护用品使用指南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遵循世界卫生组织(WHO)推荐的“五时刻”手卫生原则，即在接触患者前、进行无菌操作前、接触患者后、接触患者周围环境后以及接触血液、体液等污染物后，必须执行手卫生。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按照六步洗手法或七步洗手法进行规范洗手，使用流动水和洗手液，彻底清洗双手及腕部，注意指甲缝、指尖等易忽略部位，洗手时间不少于15秒。在无法使用流动水洗手时，可使用速干手消毒剂进行手部消毒。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手卫生基本原则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操作流程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手卫生基本原则及操作流程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根据医疗操作的风险级别和接触类型，选用适当的个人防护用品，如医用口罩、医用防护口罩、医用乳胶手套、隔离衣、防护服等。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个人防护用品选用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遵循个人防护用品的穿戴顺序和方法，确保穿戴紧密、无缝隙。例如，先戴口罩再戴帽子，穿防护服时先穿下摆再拉上拉链等。在穿戴过程中注意避免触碰防护用品的内侧和污染面。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个人防护用品选用与穿戴方法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https://d.book118.com/327156044063006044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2024-09-18T20:58:31.002</cp:lastPrinted>
  <dcterms:created xsi:type="dcterms:W3CDTF">2024-09-18T12:58:31Z</dcterms:created>
  <dcterms:modified xsi:type="dcterms:W3CDTF">2024-09-18T12:58:32Z</dcterms:modified>
</cp:coreProperties>
</file>