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665DA9-8798-49B5-9AAE-B5FBA554A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72D375-F004-42D6-BEEA-72CED2144B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66DF4D-2CA2-40F9-AF7D-593C4ECC45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9492AC-4394-468C-A7BF-6893B7E2B6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9F31F5-89A9-4D48-95D4-AAD653B65E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D20218-7870-48A7-B370-B01F44969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3D7031-4193-41EC-A1D8-65989CB956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AF6337-CA4F-42D9-BFCB-250F1D6815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7FAB99-A959-446A-8539-B46A39EC4E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0330DE-C364-458B-AAD0-B0546F0D85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3EE695-078D-4419-87CE-44759A1C5A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715604500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家具和家居用品零售商员工培训方案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员工岗位技能提升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团队协作与执行力培养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市场营销策略及推广手段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财务管理与成本控制意识培养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家具和家居用品零售市场竞争激烈，消费者需求多样化，要求员工具备专业的产品知识和销售技巧。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随着互联网技术的发展，线上线下融合成为行业趋势，员工需要掌握线上销售、客户服务等技能。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线上线下融合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智能家居产品的普及和应用，要求员工了解相关技术和产品特点，以便更好地为客户提供解决方案。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企业需要打造专业、高品质的品牌形象，要求员工具备良好的职业素养和服务意识。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多元化经营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数字化转型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企业拓展产品线和服务范围，要求员工具备跨品类销售能力和综合素质。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企业推进数字化转型，要求员工掌握数字化工具的使用和数据分析能力。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企业战略与人才需求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通过培训使员工掌握家具和家居用品的专业知识，提高销售技能和服务水平。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1602827" y="1536628"/>
            <a:ext cx="1898908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5168347" y="1536628"/>
            <a:ext cx="1898908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提升员工专业素养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培养员工的团队协作精神和沟通能力，提高工作效率和整体业绩。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增强团队协作能力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激发员工的创新意识和学习能力，为企业发展提供持续动力。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促进企业创新发展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培训目标与期望成果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员工岗位技能提升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94" r="559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家具产品知识与销售技巧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家具材质识别与特性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培训员工掌握各种家具材质的识别方法，了解不同材质的特性及优缺点，以便为客户提供专业的选购建议。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家具风格与设计理念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使员工熟悉各种家具风格的特点和设计理念，能够根据客户需求提供个性化的家具搭配方案。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销售技巧与策略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提升员工的销售技能，包括如何与客户建立信任、有效沟通、处理异议以及促成交易等。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色彩搭配与空间美学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培训员工掌握色彩搭配原理和空间美学知识，能够运用在家居用品的陈列和搭配上，营造出舒适美观的购物环境。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陈列技巧与展示设计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指导员工学习有效的陈列技巧，如层次感、重点突出等，以及如何进行展示设计，吸引客户的注意力并激发购买欲望。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家居用品分类与功能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使员工了解各类家居用品的功能和使用场景，以便为客户提供合适的搭配建议。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792" r="157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家居用品搭配与陈列设计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客户维护与关系管理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指导员工如何维护客户关系，包括建立客户档案、定期回访、处理投诉等，提高客户忠诚度和满意度。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客户服务理念与礼仪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强化员工的客户服务意识，培养良好的服务态度和礼仪，提升客户满意度。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有效沟通技巧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教授员工有效的沟通技巧，包括倾听、表达清晰、处理冲突等，以便与客户建立良好的沟通关系。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客户服务与沟通技巧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团队协作与执行力培养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建立有效沟通机制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定期举行部门间会议，分享业务信息和经验，促进相互理解。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强化协作意识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通过团队建设活动，培养员工间的信任感和合作意识。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提高跨部门协作能力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鼓励员工参与跨部门项目，提升其在多元化团队中的协作能力。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跨部门沟通与协作能力提升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合理分配任务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根据员工能力和专长分配任务，确保资源的有效利用。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明确任务目标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确保员工准确理解任务要求，设定清晰、可衡量的目标。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有效跟进与反馈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建立定期汇报机制，及时跟进任务进度，给予员工必要的指导和支持。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24" r="16724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任务分配、执行及跟进方法论述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https://d.book118.com/327156045006006042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2024-09-15T03:32:02.257</cp:lastPrinted>
  <dcterms:created xsi:type="dcterms:W3CDTF">2024-09-14T19:32:02Z</dcterms:created>
  <dcterms:modified xsi:type="dcterms:W3CDTF">2024-09-14T19:32:04Z</dcterms:modified>
</cp:coreProperties>
</file>