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46CF7-4E9D-43AF-9149-E616CBC6D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11CAE-BAA7-4074-B4DA-89CFEA75A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AB687-25DB-4119-A812-071AF175C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6B276-80D9-493F-92B1-2F1694931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FA9545-97E6-488C-BC42-5C923CF19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01EA33-3E79-4E51-8158-0A3169C4A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DFA47A-4C01-42D7-8ADF-9CB039944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01BA2-27FD-4679-95F1-ADB970990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47C6A-3225-4B24-B6AA-4E4D2DF3D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AFF88-6EB1-4DE9-97CF-263210C44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F32AB-C694-4487-B691-4009020BC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56100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碳纳管芯片封装工艺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碳纳管芯片封装技术简介
 封装工艺流程和材料选择
 芯片封装中的关键技术难题
 封装工艺对芯片性能的影响
 碳纳管芯片封装的应用前景
 封装工艺的成本与产业化
 封装技术的发展趋势和挑战
 结论：碳纳管芯片封装的未来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碳纳管芯片封装技术简介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碳纳管芯片封装工艺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碳纳管芯片封装技术简介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碳纳管芯片封装技术概述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1.碳纳管芯片封装技术是一种新型的芯片封装技术，具有优异的性能和广泛的应用前景。</a:t>
            </a:r>
          </a:p>
          <a:p>
            <a:r>
              <a:t>2.碳纳管具有极高的导热性、电学性能和机械性能，是理想的芯片封装材料。</a:t>
            </a:r>
          </a:p>
          <a:p>
            <a:r>
              <a:t>3.碳纳管芯片封装技术可以提高芯片的性能和可靠性，降低功耗，减小芯片尺寸，提高集成度。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碳纳管芯片封装技术的发展趋势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1.随着芯片技术的不断发展，碳纳管芯片封装技术将逐渐成为主流封装技术之一。</a:t>
            </a:r>
          </a:p>
          <a:p>
            <a:r>
              <a:t>2.未来，碳纳管芯片封装技术将不断向高效、低成本、大规模生产方向发展。</a:t>
            </a:r>
          </a:p>
          <a:p>
            <a:r>
              <a:t>3.碳纳管芯片封装技术将与其他先进技术相结合，推动芯片技术的不断创新和发展。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碳纳管芯片封装技术简介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碳纳管芯片封装技术的工艺流程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1.碳纳管芯片封装工艺主要包括碳纳管制备、芯片贴装、键合、封装等步骤。</a:t>
            </a:r>
          </a:p>
          <a:p>
            <a:r>
              <a:t>2.工艺流程需要保证高纯度、高均匀度的碳纳管制备，确保芯片贴装和键合的精度和可靠性。</a:t>
            </a:r>
          </a:p>
          <a:p>
            <a:r>
              <a:t>3.封装过程需要保证芯片的密封性、稳定性和耐久性。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碳纳管芯片封装技术的应用领域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1.碳纳管芯片封装技术可以广泛应用于各种芯片领域，包括处理器、存储器、传感器等。</a:t>
            </a:r>
          </a:p>
          <a:p>
            <a:r>
              <a:t>2.在高性能计算、人工智能、物联网等领域，碳纳管芯片封装技术将发挥重要作用。</a:t>
            </a:r>
          </a:p>
          <a:p>
            <a:r>
              <a:t>3.碳纳管芯片封装技术还可以应用于航空航天、医疗器械等高端领域。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碳纳管芯片封装技术简介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碳纳管芯片封装技术的优势与挑战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1.碳纳管芯片封装技术具有高性能、高可靠性、低功耗等优势。</a:t>
            </a:r>
          </a:p>
          <a:p>
            <a:r>
              <a:t>2.但是，碳纳管制备成本高、产量低，成为制约该技术发展的主要挑战。</a:t>
            </a:r>
          </a:p>
          <a:p>
            <a:r>
              <a:t>3.未来，需要进一步提高碳纳管制备技术和产量，降低成本，推动碳纳管芯片封装技术的广泛应用。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碳纳管芯片封装技术的未来展望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1.随着技术的不断进步和应用需求的不断提高，碳纳管芯片封装技术将继续得到广泛应用和推广。</a:t>
            </a:r>
          </a:p>
          <a:p>
            <a:r>
              <a:t>2.未来，需要进一步加强技术创新和研发，提高碳纳管芯片封装技术的性能和可靠性。</a:t>
            </a:r>
          </a:p>
          <a:p>
            <a:r>
              <a:t>3.同时，需要加强产业合作和标准化建设，推动碳纳管芯片封装技术的产业化和规模化发展。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封装工艺流程和材料选择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碳纳管芯片封装工艺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封装工艺流程和材料选择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封装工艺流程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1.芯片预处理：确保芯片表面无杂质，增强封装可靠性。</a:t>
            </a:r>
          </a:p>
          <a:p>
            <a:r>
              <a:t>2.材料沉积：采用CVD技术，沉积碳纳管材料，形成稳定的结构层。</a:t>
            </a:r>
          </a:p>
          <a:p>
            <a:r>
              <a:t>3.模具制作：精确制作模具，保证封装尺寸精度和一致性。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材料选择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1.碳纳管：具有高导热率、高电导率、优秀机械性能，是理想的芯片封装材料。</a:t>
            </a:r>
          </a:p>
          <a:p>
            <a:r>
              <a:t>2.封装胶：需具备低应力、高耐热性、良好密封性，确保封装稳定性和可靠性。</a:t>
            </a:r>
          </a:p>
          <a:p>
            <a:r>
              <a:t>3.模具材料：应选择耐磨、抗腐蚀、高热的材料，延长模具使用寿命。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封装工艺流程和材料选择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封装工艺优化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1.采用先进的热管理技术，提升封装效率。</a:t>
            </a:r>
          </a:p>
          <a:p>
            <a:r>
              <a:t>2.运用自动化技术，提高生产效率和产品质量。</a:t>
            </a:r>
          </a:p>
          <a:p>
            <a:r>
              <a:t>3.加强过程监控，确保每个步骤的质量控制。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前沿技术融合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1.探索与新兴纳米技术的结合，提升碳纳管芯片封装性能。</a:t>
            </a:r>
          </a:p>
          <a:p>
            <a:r>
              <a:t>2.研究生物兼容性，拓展碳纳管芯片在生物医疗领域的应用。</a:t>
            </a:r>
          </a:p>
          <a:p>
            <a:r>
              <a:t>3.结合5G、物联网等技术，开发智能化、小型化的封装解决方案。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封装工艺流程和材料选择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环保与可持续性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1.选择环保材料，降低生产过程对环境的影响。</a:t>
            </a:r>
          </a:p>
          <a:p>
            <a:r>
              <a:t>2.优化生产工艺，减少能源消耗和废弃物排放。</a:t>
            </a:r>
          </a:p>
          <a:p>
            <a:r>
              <a:t>3.加强废弃物回收和资源再利用，提升产业可持续性。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成本与市场竞争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1.通过技术创新和工艺优化，降低生产成本。</a:t>
            </a:r>
          </a:p>
          <a:p>
            <a:r>
              <a:t>2.提高生产效率，提升企业在市场中的竞争力。</a:t>
            </a:r>
          </a:p>
          <a:p>
            <a:r>
              <a:t>3.加强与产业链上下游的合作，形成协同创新的生态系统。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芯片封装中的关键技术难题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碳纳管芯片封装工艺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芯片封装中的关键技术难题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1.随着芯片性能的提升，功耗和发热量也在急剧增加，热管理成为芯片封装中亟待解决的关键技术难题。</a:t>
            </a:r>
          </a:p>
          <a:p>
            <a:r>
              <a:t>2.先进的热管理技术包括高效热传导材料、微型散热器、热管和均热板等，以提升芯片散热能力。</a:t>
            </a:r>
          </a:p>
          <a:p>
            <a:r>
              <a:t>3.需要结合封装结构和材料特性，优化热设计，降低热阻，提高散热效率。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芯片封装中的互联技术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1.芯片封装中的互联技术是实现高性能、高可靠性通信的关键。</a:t>
            </a:r>
          </a:p>
          <a:p>
            <a:r>
              <a:t>2.利用先进的互联技术，如铜互联、光学互联和硅通孔技术等，提高芯片间的通信带宽和传输速率。</a:t>
            </a:r>
          </a:p>
          <a:p>
            <a:r>
              <a:t>3.降低互联延迟，提高信号完整性，满足日益增长的数据传输需求。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芯片封装中的热管理技术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芯片封装中的关键技术难题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芯片封装中的超薄化技术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1.随着设备便携性的提高，对芯片封装的厚度要求也越来越严格。</a:t>
            </a:r>
          </a:p>
          <a:p>
            <a:r>
              <a:t>2.超薄化技术包括薄膜封装、嵌入式封装等，可实现芯片封装的减薄和轻量化。</a:t>
            </a:r>
          </a:p>
          <a:p>
            <a:r>
              <a:t>3.在保证封装性能和可靠性的前提下，降低封装厚度，提高设备的便携性和美观度。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芯片封装中的异构集成技术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1.异构集成技术可将不同工艺、材料和功能的芯片集成在一个封装内，提高系统性能和功能密度。</a:t>
            </a:r>
          </a:p>
          <a:p>
            <a:r>
              <a:t>2.利用先进的异构集成技术，如系统级封装（SiP）、芯片上系统（SoC）等，实现高性能、多功能的芯片封装。</a:t>
            </a:r>
          </a:p>
          <a:p>
            <a:r>
              <a:t>3.解决异构集成中的热管理、互联和可靠性等关键技术难题，提高异构集成的良率和效率。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芯片封装中的关键技术难题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芯片封装中的可靠性技术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1.芯片封装的可靠性是保证设备长期稳定运行的关键。</a:t>
            </a:r>
          </a:p>
          <a:p>
            <a:r>
              <a:t>2.通过优化封装结构设计、选用高可靠性材料、加强质量控制等措施，提高芯片封装的可靠性。</a:t>
            </a:r>
          </a:p>
          <a:p>
            <a:r>
              <a:t>3.加强可靠性测试和评估，对封装过程中可能出现的问题进行预警和改进，确保设备的高可靠性要求。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芯片封装中的绿色制造技术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1.随着环保意识的提高，绿色制造技术成为芯片封装行业的重要发展趋势。</a:t>
            </a:r>
          </a:p>
          <a:p>
            <a:r>
              <a:t>2.采用绿色材料和工艺，降低制造过程中的能耗和废弃物排放，提高资源利用效率。</a:t>
            </a:r>
          </a:p>
          <a:p>
            <a:r>
              <a:t>3.优化生产流程，提高生产效率，降低制造成本，推动芯片封装行业的可持续发展。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封装工艺对芯片性能的影响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碳纳管芯片封装工艺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封装工艺对芯片性能的影响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封装工艺对芯片性能的影响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1.芯片封装工艺对芯片性能有着至关重要的影响，它能够保护芯片并提高其可靠性、稳定性和耐久性。</a:t>
            </a:r>
          </a:p>
          <a:p>
            <a:r>
              <a:t>2.先进的封装工艺可以减少芯片的体积和重量，同时提高芯片的散热性能和电气性能，从而提升芯片的工作效率和性能表现。</a:t>
            </a:r>
          </a:p>
          <a:p>
            <a:r>
              <a:t>3.随着技术的不断发展，新的封装工艺不断涌现，如系统级封装（SiP）、芯片上系统（SoC）等，这些新的工艺将进一步推动芯片性能的提升。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封装工艺对芯片散热性能的影响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1.芯片的散热性能是影响其性能和稳定性的关键因素之一，而封装工艺对芯片的散热性能有着重要的影响。</a:t>
            </a:r>
          </a:p>
          <a:p>
            <a:r>
              <a:t>2.先进的封装工艺可以增加芯片的散热面积和散热通道，提高芯片的散热能力，从而降低芯片的工作温度，提高其稳定性和可靠性。</a:t>
            </a:r>
          </a:p>
          <a:p>
            <a:r>
              <a:t>3.在高温环境下，优良的散热性能可以延长芯片的使用寿命，提高设备的可靠性和稳定性。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https://d.book118.com/327156100103006031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碳纳管芯片封装技术简介</vt:lpstr>
      <vt:lpstr> 碳纳管芯片封装技术简介</vt:lpstr>
      <vt:lpstr> 碳纳管芯片封装技术简介</vt:lpstr>
      <vt:lpstr> 碳纳管芯片封装技术简介</vt:lpstr>
      <vt:lpstr> 封装工艺流程和材料选择</vt:lpstr>
      <vt:lpstr> 封装工艺流程和材料选择</vt:lpstr>
      <vt:lpstr> 封装工艺流程和材料选择</vt:lpstr>
      <vt:lpstr> 封装工艺流程和材料选择</vt:lpstr>
      <vt:lpstr> 芯片封装中的关键技术难题</vt:lpstr>
      <vt:lpstr> 芯片封装中的关键技术难题</vt:lpstr>
      <vt:lpstr> 芯片封装中的关键技术难题</vt:lpstr>
      <vt:lpstr> 芯片封装中的关键技术难题</vt:lpstr>
      <vt:lpstr> 封装工艺对芯片性能的影响</vt:lpstr>
      <vt:lpstr> 封装工艺对芯片性能的影响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2024-09-03T20:11:07.690</cp:lastPrinted>
  <dcterms:created xsi:type="dcterms:W3CDTF">2024-09-03T12:11:07Z</dcterms:created>
  <dcterms:modified xsi:type="dcterms:W3CDTF">2024-09-03T12:11:09Z</dcterms:modified>
</cp:coreProperties>
</file>