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916273-16AA-4F06-B89E-FD7804F6E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337366-9062-4BC0-AFCD-ACEE4CC63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6B09BA-D3A5-46A6-93B7-A95FA6873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50DB00-E65D-4830-B2A8-A20047D36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A167E6-CDD1-4E16-9699-5ED90F529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589E6B-6F9D-425B-975C-65006F248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04A9E6-9C76-4A7A-9ED8-D17958437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CC2838-A0CE-4FB9-A56E-24051DBA8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BAB8BE-D6AE-4216-AEF8-FEC8B3EAA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CCA08-4FE5-47F1-B8B0-3271F3534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7786A6-873B-4F7A-BB59-D1DA9C114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15612404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公路工程建设项目档案管理培训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公路工程建设项目档案特点与要求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公路工程建设项目档案管理体系建立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公路工程建设项目档案信息化管理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公路工程建设项目档案开发利用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公路工程建设项目档案管理实践案例分享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档案管理概述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档案是指过去和现在的国家机构、社会组织以及个人从事政治、军事、经济、科学、技术、文化、宗教等活动直接形成的对国家和社会有保存价值的各种文字、图表、声像等不同形式的历史记录。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根据档案的性质、内容和载体等特征，档案可分为文书档案、科技档案、专门档案等几大类。在公路工程建设项目中，主要涉及科技档案和专门档案的管理。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档案定义与分类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637" r="336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档案管理应遵循统一领导、分级管理，维护档案完整与安全，便于社会各方面利用的原则。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管理原则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档案管理的目标是实现档案的规范化、标准化和现代化管理，确保档案的完整性、准确性和安全性，提高档案的利用效率。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档案管理原则与目标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档案是公路工程建设项目的历史记录，能够真实反映项目的建设过程、技术水平和经验教训。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历史记录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档案可以为公路工程建设项目的规划、设计、施工和运营等决策提供重要依据和支持。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决策支持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档案是公路工程建设项目质量控制的重要手段，通过对档案的审查和分析，可以及时发现和解决问题，确保工程质量。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档案是维护公路工程建设项目各方权益的重要凭证，可以为纠纷解决和权益追索提供有力支持。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权益维护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档案管理在公路工程建设中重要性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公路工程建设项目档案特点与要求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39" b="243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项目档案特点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公路工程建设项目档案涉及道路、桥梁、隧道等专业技术领域，具有鲜明的专业特点。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项目档案需全面反映公路工程建设全过程，包括前期规划、设计、施工、监理、验收等各个环节，形成完整的档案体系。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随着工程项目的推进，项目档案不断补充、更新，反映工程建设的最新进展和成果。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遵循“谁形成、谁收集”的原则，确保项目档案的完整性、准确性和系统性。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收集要求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按照档案分类方案进行整理，保持档案之间的有机联系，便于保管和利用。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整理要求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设立专门的档案室或档案馆，配备专业的档案管理人员和必要的设施设备，确保档案的安全、完整和长期保存。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保管要求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档案收集、整理与保管要求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744" r="1274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建立档案借阅制度，规范档案利用程序，确保档案在利用过程中的完整性和安全性。同时，积极推进档案数字化管理，提高档案利用效率。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严格遵守国家保密法律法规，对涉及国家秘密、商业秘密和个人隐私的档案进行加密处理，确保档案信息不被泄露。加强档案管理人员的保密意识教育，签订保密责任书，落实保密责任。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保密要求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档案利用与保密要求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公路工程建设项目档案管理体系建立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明确档案管理人员职责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档案管理人员需具备专业知识和技能，负责档案的分类、编目、装订和保管等工作。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建立档案管理网络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构建档案管理网络，明确各级档案管理人员的职责和权限，确保档案管理的顺利进行。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明确档案管理部门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设立专门的档案管理部门，负责公路工程建设项目档案的收集、整理、保管和利用。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明确管理职责与分工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制定档案管理流程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根据公路工程建设项目的特点，制定档案管理流程，包括档案的接收、整理、编目、装订、保管、利用和移交等环节。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制定档案管理制度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建立完善的档案管理制度，包括档案的收集、整理、保管、利用和销毁等方面的规定。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建立档案管理台账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建立档案管理台账，记录档案的收集、整理、保管和利用等情况，便于查询和追溯。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制定档案管理制度和流程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https://d.book118.com/327156124042006035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2024-09-09T15:08:53.859</cp:lastPrinted>
  <dcterms:created xsi:type="dcterms:W3CDTF">2024-09-09T07:08:53Z</dcterms:created>
  <dcterms:modified xsi:type="dcterms:W3CDTF">2024-09-09T07:08:56Z</dcterms:modified>
</cp:coreProperties>
</file>