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81ECE-6B50-429F-8236-F04F6DB51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08D41-7E7A-483F-86A7-9DC4E4A27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EB2CF-DD35-49AA-B09F-3C4727239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54E8D-0B72-4872-AE9F-BD77DF1C7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C06FD-F4F1-46B1-9ECC-6A27AB2B5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E784B0-97AA-488A-88D2-7BFDB3AB3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486F7A-9407-4138-BD44-50C37D001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26484-5441-4B51-9954-42662EFA0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25BB5-663D-4F44-92C0-1DA36FDBF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81878-EBBA-4B8C-B569-E1C1A755C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35BDD-8BA8-4E26-9EF1-19AB5C9E3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61051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合同法的农村发展和农村合同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农村发展与合同法概述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农村合同订立与履行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农村合同纠纷解决机制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合同法在农村发展中的挑战与对策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通过合同法规范农村各类经济合同，保护农民和农业经营者的合法权益，推动农村经济持续健康发展。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促进农村经济发展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将合同管理纳入法治化轨道，提高农村基层治理水平，促进农村社会和谐稳定。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完善农村法治建设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通过合同法规范农村土地流转、农业生产资料供应等合同，促进农业生产方式转型升级，实现农业现代化。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推动农业现代化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农产品购销合同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规范农产品购销合同的订立和履行，保障农产品的质量和交易安全。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农业生产资料供应合同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规范农业生产资料供应合同的订立和履行，保障农业生产资料的质量和供应。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农村土地承包合同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规范农村土地承包合同的订立、履行、变更和解除，明确双方当事人的权利和义务。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农村劳动力雇佣合同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规范农村劳动力雇佣合同的订立和履行，保障农民工的合法权益。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农村基础设施建设合同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规范农村基础设施建设合同的订立和履行，推动农村基础设施建设和公共服务水平的提升。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农村发展与合同法概述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692" b="96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81" b="55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农业生产方式转型升级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随着科技进步和现代农业的发展，传统农业生产方式逐渐向现代化、集约化、智能化转变。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农村经济结构多元化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农村经济由单一的农业生产向农林牧副渔、乡村旅游、农村电商等多元化方向发展。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农民权益保障加强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国家出台一系列政策，加强农民土地承包经营权、宅基地使用权等权益的保障。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合同法有助于农村企业、农民合作社等经济组织的规范运作，推动农村经济持续健康发展。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规范农村交易秩序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合同法为农村各类经济交易提供明确的法律规则，保障交易双方的合法权益，维护农村交易秩序。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完善农村社会治理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合同法在农村土地承包、宅基地使用、农业生产资料购销等方面发挥重要作用，有助于完善农村社会治理体系。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292" r="6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33" r="15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合同法在农村发展中的作用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农民集体所有的土地由本集体经济组织的成员承包经营，从事种植业、林业、畜牧业、渔业生产。土地承包经营期限为三十年。发包方和承包方应当订立承包合同，约定双方的权利和义务。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村民一户只能拥有一处宅基地，其宅基地的面积不得超过省、自治区、直辖市规定的标准。农村村民建住宅，应当符合乡（镇）土地利用总体规划，并尽量使用原有的宅基地和村内空闲地。农村村民住宅用地，由乡（镇）人民政府审核批准；其中，涉及占用农用地的，依照本法规定办理审批手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农业生产者之间、农业生产者与农业生产资料经营者之间为购买、出售种子、农药、肥料等农业生产资料而订立的合同。这类合同具有标的物特定性、交易连续性等特点。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农村土地承包合同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宅基地使用合同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农业生产资料购销合同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农村合同类型及特点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农村合同订立与履行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合同订立需经过要约和承诺两个阶段，要约是希望和他人订立合同的意思表示，承诺是受要约人同意要约的意思表示。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要约与承诺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农村合同可以采用口头、书面或其他形式，但法律、行政法规规定或当事人约定采用书面形式的，应当采用书面形式。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在订立合同时，应注意合同主体的资格、合同标的的合法性、合同条款的明确性等，以避免产生纠纷。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合同订立程序及注意事项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抗辩权规则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在对方履行合同不符合约定时，当事人可以行使抗辩权，拒绝其相应的履行要求。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全面履行原则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当事人应当按照约定全面履行自己的义务，包括履行主体、履行标的、履行期限、履行地点和方式等。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当事人在履行合同过程中应当遵循诚实信用原则，根据合同的性质、目的和交易习惯履行通知、协助、保密等义务。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合同履行原则与规则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75" r="8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当事人一方不履行合同义务或者履行合同义务不符合约定的，应当承担继续履行、采取补救措施或者赔偿损失等违约责任。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在对方违约时，当事人可以采取协商、调解、仲裁或诉讼等方式解决纠纷，维护自己的合法权益。同时，也可以根据实际情况要求对方承担违约金、赔偿损失等责任。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救济措施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违约责任及救济措施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https://d.book118.com/327161051101006042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2024-09-15T19:03:01.307</cp:lastPrinted>
  <dcterms:created xsi:type="dcterms:W3CDTF">2024-09-15T11:03:01Z</dcterms:created>
  <dcterms:modified xsi:type="dcterms:W3CDTF">2024-09-15T11:03:03Z</dcterms:modified>
</cp:coreProperties>
</file>