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B0012-84FC-487E-BE49-46474110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629D-6A32-4019-A45A-34FC9C0B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DB1D-9D6A-41B8-8868-6A203EEA3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32DF9-8273-491F-8BC1-2FCE35F9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AC42D-708E-4E2F-BF13-3A002040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303B4-CA3F-454F-A730-641BC42B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CBF5B-FC83-4C46-9CEB-469B1811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57BFE-1F08-4E6E-B3CD-B24E22C0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3C9A4-A187-4A13-8DA3-434D0692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A3275-31C6-4BEC-BAF3-B4C523139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DA28-AC4D-4A18-9CCC-2FACBE63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3006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车间主任班组长培训课件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车间主任与班组长角色认知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生产计划与组织协调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设备管理与维护保养制度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团队建设与员工培训发展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车间主任与班组长角色认知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车间主任职责与权限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管理生产现场，提高生产效率和产品质量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协调与其他部门的关系，保障生产资源供应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制定生产计划，确保生产顺利进行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负责车间安全、环保、设备等管理工作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培训和指导班组长，提升班组管理水平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班组长职责与权限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协助车间主任管理班组，确保生产任务完成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检查和监督产品质量，及时处理质量问题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关注员工工作状态，提升员工技能和效率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负责班组内的生产安排、人员调配和现场管理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角色定位与转换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班组长是生产执行的骨干，需要具备执行力和沟通协调能力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车间主任是生产管理的核心，需要具备全局观念和领导能力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要实现角色转换，需要不断学习、积累经验，提升自己的综合素质和能力水平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角色转换意味着需要承担更多责任和压力，但同时也意味着更多机会和成长空间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执行力是指能够按照计划和要求完成任务的能力，包括时间管理能力、自我驱动力、团队协作能力等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要培养领导力和执行力，需要注重以下几点：明确目标和计划；合理分配资源和时间；激发团队成员的积极性和创造力；及时反馈和调整计划。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领导力是指能够带领团队实现目标的能力，包括决策能力、沟通能力、协调能力等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领导力与执行力培养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生产计划与组织协调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根据市场需求、产能和订单情况，制定明确的生产目标。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编制生产计划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依据生产目标，结合原材料、设备、人员等资源情况，编制详细的生产计划。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计划审批与下达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生产计划经过审批后，下达至各相关部门和班组，明确任务和时间节点。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实时跟踪生产进度，掌握各工序、班组的完成情况。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发现进度延误、质量问题等异常情况，及时进行预警。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问题预警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根据预警情况，采取相应措施调整生产计划和资源分配，确保生产顺利进行。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生产进度控制与调整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30" r="1123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选择合适沟通方式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保持良好沟通态度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跨部门沟通与协作技巧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在与其他部门沟通前，明确沟通目的和预期结果。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在沟通过程中，保持积极、耐心的态度，尊重他人意见。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根据沟通内容和紧急程度，选择合适的沟通方式，如会议、电话、邮件等。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对于沟通中达成的共识和待解决问题，及时反馈给相关部门并跟进处理结果。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现场问题解决与应对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关注生产现场的各种问题，如设备故障、质量波动、员工操作不当等。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对识别出的问题进行深入分析，找出根本原因。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应对措施制定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根据问题性质和影响程度，制定相应的应对措施，如紧急处理、临时措施、长期改进等。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跟踪验证与持续改进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对实施后的应对措施进行跟踪验证，确保问题得到有效解决，并持续改进预防措施，防止问题再次发生。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质量管理与改进策略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质量管理体系建立与实施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针对产品生产过程中的各个环节，制定相应的质量管理流程，确保产品质量的稳定性和一致性。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制定质量管理流程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根据企业发展战略和市场需求，制定质量管理目标和原则，明确质量管理的方向和重点。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明确质量管理目标和原则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依据国际质量管理标准和行业规范，结合企业实际情况，构建完善的质量管理体系，包括质量策划、质量控制、质量保证和质量改进等方面。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构建质量管理体系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专项质量抽查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针对特定产品或项目，进行专项质量抽查，以确保产品质量的稳定性和可靠性。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常规质量检查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定期对产品进行常规质量检查，包括外观、尺寸、性能等方面的检测，确保产品符合相关标准和客户要求。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采用统计过程控制（SPC）等方法，对生产过程中的关键工序进行实时监控，及时发现并处理潜在问题。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质量检查与监控方法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不合格品标识与隔离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对发现的不合格品进行标识和隔离，防止其流入下道工序或客户手中。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组织相关人员对不合格品进行原因分析，找出根本原因并制定相应的处理措施。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纠正与预防措施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针对不合格品产生的原因，采取相应的纠正和预防措施，避免类似问题再次发生。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https://d.book118.com/327163006200006040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2024-09-13T14:56:43.514</cp:lastPrinted>
  <dcterms:created xsi:type="dcterms:W3CDTF">2024-09-13T06:56:43Z</dcterms:created>
  <dcterms:modified xsi:type="dcterms:W3CDTF">2024-09-13T06:56:45Z</dcterms:modified>
</cp:coreProperties>
</file>