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B7C0F-7D40-46E9-8986-3B2E72EBB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10ACD-FE96-4B80-8A03-1B63713AE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82F20-91F5-4EB4-9F8D-B168012D2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E16E3-9131-4FDA-8C62-A9B05B89B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CFFF85-C309-41EE-8E53-FF173CA16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1B52D1-4CCA-4231-9B5C-291674884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2DD815-96FE-40E2-901B-9DE31E0F3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BCF35-199C-4967-8E3A-D9DC702FF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C61B2-FAA9-46F8-86B9-E3BE545DB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1450A-C94A-4DCD-B347-20D16DE17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8903A-A9D9-4162-97FE-36C0AB31B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631521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《互联网IP地址》PPT课件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IPv4地址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IPv6地址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IP地址与网络安全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IP地址简介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互联网协议地址，是分配给连接到互联网的设备的唯一标识符。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IP地址的作用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IP地址的组成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用于识别和定位网络中的设备，以便在互联网上进行通信和数据传输。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由32位二进制数字组成，通常以四个十进制数表示，每组数字在0-255之间。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根据IP地址的前几位二进制数字，可以将IP地址分为A、B、C三类。每类IP地址有不同的主机数量和私有地址范围。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A类、B类、C类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公有IP地址是全球唯一的，用于连接到互联网上；私有IP地址是在局域网内部使用的，可以在多个局域网之间共享。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公有IP地址和私有IP地址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IP地址的分配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动态分配和静态分配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IP地址可以通过动态分配和静态分配两种方式进行分配。动态分配由DHCP服务器自动分配，静态分配则需要手动设置。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IPv4和IPv6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目前互联网上主要使用的是IPv4协议，但随着互联网的发展，IPv6协议的应用也越来越广泛。IPv6协议使用128位二进制数字表示IP地址，提供了更大的地址空间。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IPv4地址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IPv4地址的表示方法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IPv4地址由四个数字组成，每个数字在0-255之间，数字之间用点号(".")分隔。例如：192.168.1.1。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IPv4地址通常用于局域网和广域网的IP地址分配，是互联网上最常见的IP地址类型。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IPv4地址的组成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IPv4地址由网络部分和主机部分组成。网络部分用来标识一个网络，主机部分用来标识该网络中的一台主机。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网络部分由IP地址中的前一部分数字组成，主机部分由IP地址中的后一部分数字组成。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随着互联网的发展，IPv4地址资源逐渐耗尽，为了解决这个问题，出现了NAT（网络地址转换）技术。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NAT技术可以将多个私有IP地址转换为同一个公有IP地址，通过这种方式可以节省公有IP地址资源，同时也可以实现私有网络内的主机访问互联网的功能。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IPv4地址的耗尽与NAT技术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IPv6地址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https://d.book118.com/327163152115006042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2024-09-16T00:08:24.870</cp:lastPrinted>
  <dcterms:created xsi:type="dcterms:W3CDTF">2024-09-15T16:08:24Z</dcterms:created>
  <dcterms:modified xsi:type="dcterms:W3CDTF">2024-09-15T16:08:27Z</dcterms:modified>
</cp:coreProperties>
</file>