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8FE36-2893-4611-9510-301957688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B4867-BA29-4F10-89B5-A7003DC2B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E1ECF-BC76-4E22-B367-488E5F3D0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2B2C9-1885-4975-A560-06C512EAE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366A98-5683-45C5-B660-534F0AFA2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7D8E4C-6917-41EE-AD89-C312B41E9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0FFF7D-5A46-47E0-9581-6E62581D8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EF4F1-6E2F-4301-9B45-C834D57BB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FC9BB-63D9-4D5A-82B4-5EF3C43C8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98244-4BEB-475A-BADA-E7F049258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EB7EC-6E76-4BAC-9BC3-3E44C709C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6515405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心肺复苏中医辨证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中医对心肺复苏的理解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心肺复苏的中医辨证方法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心肺复苏的中医治疗手段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心肺复苏的中医预防措施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心肺复苏的中医研究进展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中医对心肺复苏的理解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078" b="2307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821" b="2482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主气，司呼吸，是气体交换的场所，维持人体正常呼吸功能。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主血脉，是血液运行的动力器官，负责将血液输送到全身各处。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中医对心肺的认识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5513" b="2551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心主血脉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心具有推动血液在脉管中运行的作用，维持人体正常的血液循环。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肺主气司呼吸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肺的主要功能是呼吸，吸入氧气，呼出二氧化碳，维持人体气体交换。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中医对心肺功能的理解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60" r="586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202" b="2220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重视整体观念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中医认为人体是一个整体，心肺复苏时应综合考虑患者的整体情况，包括体质、年龄、性别等因素。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强调辨证施治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中医治疗强调辨证施治，针对不同的病因和症状采取不同的治疗方案，以达到最佳的治疗效果。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注重急救与预防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中医认为心肺复苏不仅是急救措施，更是一种预防措施，通过调理身体、增强体质，预防心肺疾病的发作。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中医对心肺复苏的看法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心肺复苏的中医辨证方法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889" b="2288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望神态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观察患者的神态，是否有意识、反应等，以判断病情的严重程度。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望面色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观察患者的面色，如面色苍白、青紫等，以判断病情的危重程度。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望舌象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观察患者的舌质、舌苔等，以判断病情的性质和病位。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望诊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听患者的呼吸、咳嗽、语言等声音，以判断病情的轻重和性质。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嗅患者的口气、排泄物等气味，以判断病情的性质和预后。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听声音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嗅气味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闻诊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询问患者的既往病史、家族史、用药史等，以判断病情的来源和原因。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询问患者的症状表现、发病时间、病情变化等，以判断病情的轻重和性质。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问病史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问症状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通过触摸患者的脉搏，以判断病情的轻重和性质。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通过触摸患者的皮肤、胸腹等部位，以判断病情的性质和病位。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心肺复苏的中医治疗手段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https://d.book118.com/327165154050006034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2024-09-08T04:38:21.738</cp:lastPrinted>
  <dcterms:created xsi:type="dcterms:W3CDTF">2024-09-07T20:38:21Z</dcterms:created>
  <dcterms:modified xsi:type="dcterms:W3CDTF">2024-09-07T20:38:23Z</dcterms:modified>
</cp:coreProperties>
</file>