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47379C-B591-4625-B703-03D64C8533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8AAF1F-E938-4D1A-93FC-1AB180FE5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6044F0-4010-491A-97C7-3EF9DEF80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0828F2-A2A1-4585-B85B-F9E5E2C5F0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0B3DCE-A140-4D1E-98CB-D5C46586B8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766EAA-6764-4145-AB82-C59EEEA580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88F5CD-4765-4C4E-9D45-C4D4D13C65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F90B6A-4401-41AD-B652-31536044F0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1355F2-8FDE-4FC9-A9E6-7CCB530917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8EB45E-7082-49A3-8A85-97788E12D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3C3A68-7084-42D6-B5BC-707EB9602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20011200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掌握劳动法规、绩效考核与员工福利管理培训课件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劳动法规基础知识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绩效考核体系建立与实施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员工福利管理策略探讨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劳动合同变更、续签与终止处理技巧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劳动争议预防与应对方法分享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跨地区用工风险管控及案例解析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劳动法规基础知识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劳动法规概述与体系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劳动法规的概念和性质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劳动法规是指调整劳动关系以及与劳动关系密切联系的其他一些社会关系的法律规范的总和。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劳动法规的体系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包括劳动法、劳动合同法、劳动争议调解仲裁法、社会保险法等。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劳动法规的适用范围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适用于中华人民共和国境内的企业、个体经济组织、民办非企业单位等组织以及与其建立劳动关系的劳动者。</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833" r="10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解除劳动合同的经济补偿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根据劳动者在本单位工作的年限，按照每满一年支付一个月工资的标准向劳动者支付经济补偿。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劳动合同的签订</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双方应当遵循合法、公平、平等自愿、协商一致、诚实信用的原则订立劳动合同。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劳动合同的解除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包括协商解除、劳动者单方解除、用人单位单方解除等情形，具体条件和程序需符合法律规定。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劳动合同签订与解除要点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用人单位应当按照劳动合同的约定和国家规定，及时足额支付劳动者的工资报酬。</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工资支付规则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安排劳动者延长工作时间的，支付不低于工资的百分之一百五十的工资报酬；休息日安排劳动者工作又不能安排补休的，支付不低于工资的百分之二百的工资报酬；法定休假日安排劳动者工作的，支付不低于工资的百分之三百的工资报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加班费计算规则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工资支付及加班费计算规则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劳动争议的协商和调解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发生劳动争议，劳动者可以与用人单位协商，也可以请工会或者第三方共同与用人单位协商，达成和解协议；当事人不愿协商、协商不成或者达成和解协议后不履行的，可以向调解组织申请调解。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劳动争议的仲裁和诉讼</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不愿调解、调解不成或者达成调解协议后不履行的，可以向劳动争议仲裁委员会申请仲裁；对仲裁裁决不服的，除本法另有规定的外，可以向人民法院提起诉讼。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9375" r="19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劳动争议处理途径和程序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绩效考核体系建立与实施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57" r="307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明确员工工作目标和职责，评估员工工作表现，提供激励和改进机会，促进组织目标的实现。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公平公正、客观准确、及时反馈、激励与约束相结合。</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绩效考核目的及原则确定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关键绩效指标（KPI）设置方法</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确定公司战略目标及部门目标，分解至各岗位。</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根据岗位职责和工作流程，提取关键业务领域。</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针对关键业务领域，设定可量化的绩效指标。</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确定指标权重及评分标准，形成完整的KPI体系。</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考核流程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制定详细的考核计划，明确考核人员、时间、方式等要素；组织员工自评、上级评价、同事互评等多维度评价；汇总评价结果，形成最终考核报告。</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考核周期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根据企业实际情况，设定年度、季度、月度等不同的考核周期。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结果反馈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及时向员工反馈考核结果，指出优点和不足，提出改进建议；与员工共同制定绩效改进计划，明确下一阶段工作目标。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考核周期、流程与结果反馈机制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125" b="2125"/>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根据员工绩效考核结果，设定不同层次的奖励，如奖金、晋升、培训机会等；鼓励员工创新、提出改进建议，对优秀成果给予额外奖励。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激励措施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对绩效考核不合格的员工，采取扣罚奖金、降职、调岗等惩罚措施；对严重违反公司规章制度或造成重大损失的员工，依法解除劳动合同。同时，建立员工申诉机制，保障员工合法权益。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惩罚措施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员工激励与惩罚措施设计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员工福利管理策略探讨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18" b="10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随着企业竞争加剧，人才流失率上升，员工福利政策成为吸引和留住人才的重要手段。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提高员工满意度和忠诚度，增强企业凝聚力和竞争力，促进企业与员工共同发展。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员工福利政策制定背景及意义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875" r="25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法定福利项目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包括社会保险（养老、医疗、失业、工伤、生育）、住房公积金等。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实施要点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确保全员覆盖，按时足额缴纳，保障员工权益；加强政策宣传，提高员工认知度和参保意识。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法定福利项目介绍及实施要点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https://d.book118.com/327200112005006041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2024-09-13T16:53:21.845</cp:lastPrinted>
  <dcterms:created xsi:type="dcterms:W3CDTF">2024-09-13T08:53:21Z</dcterms:created>
  <dcterms:modified xsi:type="dcterms:W3CDTF">2024-09-13T08:53:24Z</dcterms:modified>
</cp:coreProperties>
</file>