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68BD07F-BF8A-446F-B265-E5D080D35C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247B49-22AE-4274-8FF3-DC3DE91C7E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6A48976-103D-4ED8-804C-140829E9EC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474B9A7-6E25-4EF1-8F6D-31A2CB5522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5591265-3D2C-4D06-B61F-CF48A50F33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BE8E36-798F-41B5-85C1-878CAEECA09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2B6476-4DFE-45C3-B2BD-F786D2182A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25B198-E239-4BBA-A51B-6E402CB3DD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67EB9E-884D-4476-8F90-0F25A3F2DD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0CE42D-4A22-4282-B909-93FB9D6F0F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6E216D-AD7C-40E7-A268-A4F08942D3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7201126005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施工质量管理体系中的技术规范与标准</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施工质量管理体系概述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技术规范在施工质量管理体系中的作用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标准在施工质量管理体系中的应用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技术规范与标准在实际工程中的应用案例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存在的问题与挑战</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改进措施与建议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208" r="16208"/>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通过建立和实施技术规范和标准，确保施工过程中的各项工作符合相关要求，从而提高施工质量。</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提高施工质量</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通过统一的技术规范和标准，推动施工过程的标准化和规范化，提高施工效率和管理水平。</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促进施工标准化</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技术规范和标准是确保工程安全的基础，遵循规范标准可以降低施工过程中的安全风险。</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保障工程安全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包括施工过程中的各项技术规范，如材料验收、施工工艺、质量检测等方面的规定。</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技术规范的制定和实施</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涉及对施工过程中各项标准执行情况的监管，包括对施工单位的监督、检查和评估等。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标准的执行和监管</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汇报将关注施工过程中的质量控制措施及改进方法，包括质量检查、问题处理、经验总结等方面的内容。</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质量控制与改进</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针对施工过程中遇到的技术问题，汇报将介绍提供的技术支持和培训措施，以提高施工人员的技能水平和解决问题的能力。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技术支持与培训</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施工质量管理体系概述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施工质量管理体系是指为确保施工工程在设计、采购、施工、试运行等各个阶段的质量和安全，通过制定一系列技术规范、标准和管理程序，对施工全过程进行系统化、科学化、规范化的管理。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组成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施工质量管理体系主要包括质量方针、质量目标、质量策划、质量控制、质量保证和质量改进等六个方面。</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5389" b="538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定义与组成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施工质量管理体系是保障施工工程质量和安全的基础，对于提高工程质量、降低工程成本、缩短工期、增强企业竞争力具有重要意义。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通过建立和实施施工质量管理体系，可以明确各级管理人员和操作人员的质量责任，规范施工过程中的各项技术和管理活动，确保施工工程符合设计要求和相关标准，提高客户满意度和企业声誉。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重要性及意义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近年来，我国施工质量管理体系不断完善，相继出台了一系列相关法规和标准，如《建设工程质量管理条例》、《建筑施工安全检查标准》等。同时，施工企业也普遍建立了质量管理体系，并通过认证机构的审核和认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国内发展现状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国际上，ISO9001质量管理体系标准是施工质量管理的通用标准。许多国家和地区都建立了相应的施工质量管理体系，并在实践中不断完善和发展。此外，一些国际组织和专业机构也制定了相关的技术规范和标准，为施工质量管理提供了有力支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国外发展现状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技术规范在施工质量管理体系中的作用</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设定详细的技术参数和施工方法</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技术规范对施工过程中的各项技术参数和施工方法进行明确规定，确保施工人员能够准确理解和执行，从而保证施工质量。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强制性的质量标准和验收规范</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技术规范中包含了强制性的质量标准和验收规范，要求施工单位在施工过程中严格遵守，确保工程质量符合设计要求和相关标准。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明确技术要求，保证施工质量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201" r="420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技术规范采用统一的技术语言和标准，使得不同施工单位和人员之间能够顺畅沟通，减少误解和歧义，提高管理效率。</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有了统一的技术规范，监理单位和政府监管部门可以更加方便地对施工过程进行监督和检查，确保施工单位按照规范要求进行施工。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统一标准，便于管理和监督</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便于监督和检查</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统一的技术语言和标准</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提高效率，降低成本</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提高施工效率</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技术规范对施工方法和流程进行明确规定，使得施工人员能够快速准确地完成施工任务，提高施工效率。</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降低返工和维修成本</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通过遵守技术规范，施工单位可以减少因技术原因导致的返工和维修，从而降低工程成本，提高经济效益。</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标准在施工质量管理体系中的应用</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https://d.book118.com/327201126005006043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2024-09-16T15:37:49.913</cp:lastPrinted>
  <dcterms:created xsi:type="dcterms:W3CDTF">2024-09-16T07:37:49Z</dcterms:created>
  <dcterms:modified xsi:type="dcterms:W3CDTF">2024-09-16T07:37:52Z</dcterms:modified>
</cp:coreProperties>
</file>