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2F5A32-E3D9-4038-9A9B-CEA465EBE5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DDE7D0-9DE7-4853-8B01-AABFC6043E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212465-39D4-4771-B0AD-29D7DA3EBC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28BE85-5823-4146-A8FC-6EB597B211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6AD35C0-5730-4E7A-81BF-82AB05267C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EEA4302-833A-4F92-BE1A-105A6B3349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22E0848-CCE1-4557-933E-5591FBD364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8E36F1-56CF-4965-AAC3-131DB176B8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07D3FF-3251-48D7-8440-8B329D8EF8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F7D744-A428-415C-9694-696377EFB2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74D876-C9D3-43F6-B0FF-234AF5F952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8000004023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预防职业暴露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职业暴露的危害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职业暴露的来源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职业暴露的预防措施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职业暴露后的处理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提高职业暴露防范意识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职业暴露的危害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7393" b="1739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6291" b="1629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319" b="5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对健康的影响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长期接触有害物质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长期暴露于有害物质，如化学物质、辐射和病原体等，可能导致各种健康问题，如癌症、呼吸系统疾病、神经系统疾病等。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急性中毒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在某些工作场所，员工可能因意外事故或错误操作导致急性中毒，严重威胁生命安全。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皮肤和眼睛刺激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一些有害物质可能对皮肤和眼睛造成刺激，引发疼痛、红肿、流泪等症状。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职业暴露可能导致员工身体不适，影响工作效率和生产力。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工作效率下降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375" r="15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工伤和职业病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8542" r="8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职业禁忌症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职业暴露可能导致员工遭受工伤或患上职业病，需要长时间治疗和康复。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某些职业暴露可能引发特定的职业禁忌症，如高血压、心脏病等，影响员工的职业发展。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对工作的影响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职业暴露可能导致社会医疗负担增加，需要更多的医疗资源和资金来应对相关疾病和治疗。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6292" r="629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5458" r="545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社会负担增加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职业暴露可能影响劳动力的质量和数量，导致劳动力市场失衡和人才流失。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劳动力市场问题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职业暴露可能对企业的生产和经营造成影响，导致经济损失和品牌形象受损。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经济损失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对社会的影响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职业暴露的来源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有毒气体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长期接触有毒气体可能导致呼吸系统损伤、神经系统损伤等。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有害气体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如一氧化碳、硫化氢等，可能引起头痛、恶心等症状。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化学物质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如重金属、农药等，可能导致皮肤刺激、中毒等症状。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化学因素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长期接触高噪音可能导致听力下降、耳鸣等症状。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1375" r="113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噪音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长期接触振动可能导致手部麻木、肌肉疲劳等症状。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振动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8875" r="18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如紫外线、X射线等，可能引起皮肤损伤、免疫系统损伤等症状。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辐射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如结核分枝杆菌、肺炎链球菌等，可能引起呼吸道感染。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细菌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如流感病毒、肝炎病毒等，可能引起传染病。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如弓形虫、疟原虫等，可能引起寄生虫病。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寄生虫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生物因素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工作压力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长期工作压力可能导致焦虑、抑郁等症状。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职业倦怠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长期从事某种职业可能导致职业倦怠，影响心理健康。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不良的人际关系可能导致心理压力增大。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心理因素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职业暴露的预防措施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https://d.book118.com/328000004023006035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2024-09-13T20:01:55.058</cp:lastPrinted>
  <dcterms:created xsi:type="dcterms:W3CDTF">2024-09-13T12:01:55Z</dcterms:created>
  <dcterms:modified xsi:type="dcterms:W3CDTF">2024-09-13T12:01:57Z</dcterms:modified>
</cp:coreProperties>
</file>