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09D21A-82A3-4F91-973A-C2450CEC81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31D7F8-6C78-491D-91A2-877FB0B609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3592D5-29CE-44BE-BB73-541FF5FE26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0281A1-815A-4C73-9070-136CAE8E76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209A6D-0A8F-42B3-88F7-7A88B5AC07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181458-9F2B-4ACA-8CF9-645A2717E4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53863E-36D5-4FD9-A2EC-2E1A0D8109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84769B-D4B0-4B54-A09E-67FEDFF1BD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A87787-8F1D-40B3-86CF-E7AB587F65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AB4D70-8775-458F-9827-AD8BE5D91A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2A9FEC-5428-470D-8601-CCF393D719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800000503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医药经理的战略规划和市场定位能力</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战略规划基础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市场定位策略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营销策略与实施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团队建设与管理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数据分析与决策支持</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案例分享与经验总结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战略规划基础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技术创新推动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医药行业的技术创新日新月异，如基因编辑、细胞疗法等，为企业带来新的发展机遇。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市场规模与增长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全球医药市场持续扩大，新兴市场增长迅速，为医药企业提供了广阔的发展空间。</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政策法规影响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各国政府对医药行业的监管政策不断调整，企业需要密切关注政策变化，以便调整战略方向。</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医药市场现状及趋势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研发能力</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企业的研发实力是核心竞争力的重要体现，包括研发团队规模、研发经费投入、专利储备等。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生产能力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企业的生产能力直接影响产品供应和市场拓展，包括生产线布局、设备先进性、产能规划等。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营销网络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企业营销网络的覆盖范围和渠道优势对于市场占有率和品牌影响力至关重要。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企业内部资源与能力分析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确定愿景与使命</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分析内外部环境</a:t>
            </a:r>
            <a:endParaRPr lang="en-US" sz="1100"/>
          </a:p>
        </p:txBody>
      </p:sp>
      <p:sp>
        <p:nvSpPr>
          <p:cNvPr id="11" name="AutoShape 11"/>
          <p:cNvSpPr/>
          <p:nvPr/>
        </p:nvSpPr>
        <p:spPr>
          <a:xfrm>
            <a:off x="2654004" y="4162996"/>
            <a:ext cx="2696636" cy="41385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制定战略目标</a:t>
            </a:r>
            <a:endParaRPr lang="en-US" sz="1100"/>
          </a:p>
        </p:txBody>
      </p:sp>
      <p:sp>
        <p:nvSpPr>
          <p:cNvPr id="12" name="AutoShape 12"/>
          <p:cNvSpPr/>
          <p:nvPr/>
        </p:nvSpPr>
        <p:spPr>
          <a:xfrm>
            <a:off x="2596324" y="5312610"/>
            <a:ext cx="275431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制定实施计划</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战略规划制定流程</a:t>
              </a:r>
            </a:p>
          </p:txBody>
        </p:sp>
      </p:grpSp>
      <p:sp>
        <p:nvSpPr>
          <p:cNvPr id="36" name="AutoShape 36"/>
          <p:cNvSpPr/>
          <p:nvPr/>
        </p:nvSpPr>
        <p:spPr>
          <a:xfrm>
            <a:off x="5590556" y="293678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运用SWOT分析等方法，全面评估企业的内部资源和能力以及外部环境中的机会与威胁。</a:t>
            </a:r>
            <a:endParaRPr lang="en-US" sz="1100"/>
          </a:p>
        </p:txBody>
      </p:sp>
      <p:sp>
        <p:nvSpPr>
          <p:cNvPr id="37" name="AutoShape 37"/>
          <p:cNvSpPr/>
          <p:nvPr/>
        </p:nvSpPr>
        <p:spPr>
          <a:xfrm>
            <a:off x="5590556" y="405974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根据分析结果，制定符合企业愿景和使命的战略目标，包括市场份额、产品创新、品牌提升等。</a:t>
            </a:r>
            <a:endParaRPr lang="en-US" sz="1100"/>
          </a:p>
        </p:txBody>
      </p:sp>
      <p:sp>
        <p:nvSpPr>
          <p:cNvPr id="38" name="AutoShape 38"/>
          <p:cNvSpPr/>
          <p:nvPr/>
        </p:nvSpPr>
        <p:spPr>
          <a:xfrm>
            <a:off x="5590556" y="518224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为实现战略目标，制定具体的实施计划，包括研发计划、生产计划、营销计划等，并明确时间表和责任人。</a:t>
            </a:r>
            <a:endParaRPr lang="en-US" sz="1100"/>
          </a:p>
        </p:txBody>
      </p:sp>
      <p:sp>
        <p:nvSpPr>
          <p:cNvPr id="39" name="AutoShape 39"/>
          <p:cNvSpPr/>
          <p:nvPr/>
        </p:nvSpPr>
        <p:spPr>
          <a:xfrm>
            <a:off x="5590556" y="180330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明确企业的长期发展目标和社会责任，为战略规划提供方向指引。</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市场定位策略</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目标市场评估</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对每个细分市场进行评估，包括市场规模、增长潜力、竞争状况、消费者需求等方面，以确定最具吸引力的目标市场。</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目标市场确定</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根据评估结果，选择与企业资源和能力相匹配的目标市场，并制定相应的市场进入策略。</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市场细分</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医药经理需要通过对市场的深入调研和分析，将市场划分为具有相似需求和特征的细分市场。</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目标市场选择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竞争对手评估</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对竞争对手的竞争力进行评估，包括他们的产品优势、品牌影响力、销售渠道、市场份额等方面。</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制定应对策略</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根据竞争对手的评估结果，制定相应的应对策略，如差异化竞争、成本领先、聚焦战略等。</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识别竞争对手</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通过对市场的调研和分析，识别出主要的竞争对手，并了解他们的市场份额、产品特点、营销策略等。</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产品特点分析</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医药经理需要深入了解自家产品的特点和优势，以及与竞争对手产品的差异化。</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消费者需求分析</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通过对消费者的调研和分析，了解他们对于产品的需求和偏好，以及对于不同产品的接受程度。</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制定产品差异化策略</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根据产品特点和消费者需求，制定相应的产品差异化策略，如强调产品疗效、提高产品品质、加强品牌宣传等。同时，医药经理还需要不断创新和优化产品，以保持产品的竞争优势。</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产品差异化策略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营销策略与实施</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营销组合策略</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通过广告、公关、销售促进等手段，提高产品知名度和美誉度，吸引潜在客户，促进销售增长。</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促销策略</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根据市场需求和竞争态势，制定差异化产品策略，包括产品定位、组合、生命周期管理等，以满足不同客户需求。</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产品策略</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根据产品特点、市场需求和竞争状况，制定有竞争力的价格策略，包括定价方法、价格调整机制等。</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价格策略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渠道规划</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分析现有渠道状况和未来发展趋势，制定渠道拓展计划，包括渠道类型、数量、布局等。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渠道拓展</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积极寻找和开发新的销售渠道，如线上平台、代理商、经销商等，以扩大销售覆盖面。</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渠道优化</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对现有渠道进行定期评估和调整，提高渠道效率和质量，包括渠道激励、培训、支持等。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渠道拓展与优化</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https://d.book118.com/328000005036006034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2024-09-12T14:05:27.471</cp:lastPrinted>
  <dcterms:created xsi:type="dcterms:W3CDTF">2024-09-12T06:05:27Z</dcterms:created>
  <dcterms:modified xsi:type="dcterms:W3CDTF">2024-09-12T06:05:29Z</dcterms:modified>
</cp:coreProperties>
</file>