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5AF3A-7867-4C67-BB2C-5419F5863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F53F4-341E-464B-96E2-8DE5A721B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4DFDF-1379-4BFA-B738-D38D3D749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1A815-D07A-42FA-A016-95DAA26BC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64429-FEC4-46E1-A5FF-BAAD07200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C9810-A974-4887-BD41-D9EA7F141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C9D45-C775-406A-9F6B-8EBA619C9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A0916-F0DC-4ECC-B9A4-4204FD25B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C08ED-729E-4CFF-BC77-F49CE7BA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10458-74EB-4FB1-90D9-18CEEC27A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381BE-F962-453F-BAF2-7149F3DBE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0042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阴茎损伤的康复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阴茎损伤是指阴茎受到外力作用导致的组织结构完整性和功能受损。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阴茎损伤可以发生在任何年龄段，但最常见于成年男性。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阴茎损伤可能导致疼痛、肿胀、出血、勃起功能障碍等症状。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阴茎损伤的定义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开放性损伤是指阴茎皮肤和组织结构破裂，常见于外伤或手术操作。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闭合性损伤是指阴茎皮肤和组织结构未破裂，常见于性交或自慰过程中的过度拉伸或挤压。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根据损伤的性质，阴茎损伤可分为开放性损伤和闭合性损伤。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阴茎损伤的分类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阴茎损伤的原因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跌倒、碰撞、车祸、运动等意外事故可能导致阴茎损伤。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过度用力或不当姿势可能导致阴茎损伤。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手术操作或医疗治疗过程中可能引起阴茎损伤。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如阴茎硬结症、炎症等也可能导致阴茎损伤。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性交或自慰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医源性损伤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阴茎损伤的护理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根据疼痛程度，遵医嘱给予适当的止痛药，如非处方药或处方药。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如冷敷、热敷、按摩等，有助于缓解疼痛和肿胀。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提供心理支持和情绪疏导，帮助患者缓解焦虑和疼痛。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保持伤口清洁，定期更换敷料，避免感染。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密切观察伤口愈合情况，如发现异常及时处理。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遵循医生的建议，使用抗菌药物和消毒剂，预防感染。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在伤口愈合期间，避免性行为以防止伤口裂开和感染。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避免性行为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给予患者情绪支持和鼓励，增强其信心和应对能力。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情绪支持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尊重患者的隐私，为其创造一个安全、私密的环境。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向患者及其伴侣提供性教育，帮助他们了解阴茎损伤对性功能的影响。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向患者提供康复指导，帮助他们了解康复过程和注意事项。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保持个人卫生，勤洗澡、勤换内裤，避免细菌滋生。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避免不洁性行为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遵循医生的建议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遵循安全性行为原则，避免不洁性行为和性传播疾病。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定期进行性器官检查，及时发现并处理异常情况。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遵循医生的建议，使用预防感染的药物和措施。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https://d.book118.com/328000042116006034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2024-09-13T06:34:03.859</cp:lastPrinted>
  <dcterms:created xsi:type="dcterms:W3CDTF">2024-09-12T22:34:03Z</dcterms:created>
  <dcterms:modified xsi:type="dcterms:W3CDTF">2024-09-12T22:34:05Z</dcterms:modified>
</cp:coreProperties>
</file>