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0358A-0B9A-443E-9213-469082E29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4F2EC-C172-4803-9F9A-E5EB5A591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0DAA3-740B-4F37-B21E-5B62B0BCA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07D3E-FEB1-45B6-B89D-BD61A205A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D2853-6923-4EDD-B6BB-E3D913B56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AA427F-D3EF-4A50-B1BD-BD013D22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64885C-AF8A-49BF-9415-FACE6DD4B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91720-C8CF-46EE-ABA8-6C0DF40C9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A655F-B89A-40F3-86EC-6C7C9A5C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6876A-5D2E-4A03-8BF2-6644203E5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5BF51-EE22-4D81-A103-3A7574A78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0110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水厂化验员工作计划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工作目标与职责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日常工作安排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应对挑战与改进措施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个人职业规划与发展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工作目标与职责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98" r="51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80" b="156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50" b="43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确保水质安全达标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严格执行水质检测标准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按照国家和行业相关标准，对水厂的源水、过程水和出水进行全面检测，确保水质安全达标。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实时监控水质变化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通过定期和不定期的水质检测，及时发现水质异常情况，并采取相应措施进行处理，保障供水安全。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完善水质检测记录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详细记录每次水质检测的结果，形成完整的水质档案，为水质安全提供可追溯的依据。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通过对化验流程的优化和改进，提高化验效率，减少化验时间，确保化验结果的及时性。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优化化验流程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积极引进先进的化验设备和技术，提高化验的自动化和智能化水平，降低人为误差，提高化验准确性。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引进先进化验设备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250" b="16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定期开展化验员技能培训，提高化验员的专业素养和操作技能，确保化验结果的可靠性。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加强化验员培训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提高化验效率与准确性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严格遵守国家和行业相关法规和标准，确保水厂化验工作的合规性。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及时了解和掌握最新的法规和标准动态，确保水厂化验工作始终与法规和标准保持一致。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积极参与相关法规和标准的制定和修订工作，为行业发展和水质安全保障做出贡献。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日常工作安排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处理过程水质监控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在各处理工艺环节取样，监测水质变化，及时调整处理参数，保证出水水质达标。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出厂水与管网水检测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对出厂水和管网水进行定期全面检测，包括微生物指标、重金属、有机物等，确保供水安全。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水源水质监测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定期采集水源水样，进行pH值、浊度、总硬度、余氯等关键指标的化验，确保水源安全。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水质监测与化验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化验设备操作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熟练掌握各种化验设备的操作方法，如分光光度计、电导率仪、pH计等，确保准确测量。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设备日常保养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定期对化验设备进行清洗、校准和保养，确保设备处于良好状态，提高测量准确性。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故障排查与报修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遇到设备故障时，及时排查原因并尝试修复，如无法解决则及时上报维修，确保工作不中断。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详细记录每次化验的原始数据和处理结果，确保数据可追溯和可分析。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数据准确记录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工作报告编制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定期对化验数据进行整理、统计和分析，发现水质变化规律和潜在问题，提出改进建议。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按时编制水质化验工作报告，包括水质状况、设备运行情况、工作建议等，为管理层提供决策依据。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提高数据处理和分析能力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加强统计学、数据分析等方面的学习，提高对水质检测数据的处理和分析能力，以便更准确地评估水质状况。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学习实验室安全与管理知识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掌握实验室安全操作规程，学习危险化学品的分类、储存和处理方法，确保实验室工作安全有序。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学习新的水质检测技术和方法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关注行业动态，及时了解最新的水质检测技术和方法，如在线监测技术、新型检测仪器等，并学习其原理和应用。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学习新知识与技能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定期参加水质检测、水环境科学等领域的培训课程，提高专业理论水平和实际操作能力。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参加水质检测相关培训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积极参加国内外水质检测领域的研讨会和交流活动，与同行专家深入交流，了解行业前沿动态。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参加行业研讨会和交流活动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参加实验室安全与管理方面的培训课程，增强实验室安全意识，提高应对突发事件的能力。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参加实验室安全与管理培训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参加培训与研讨会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https://d.book118.com/328000110140006036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2024-09-16T11:46:26.830</cp:lastPrinted>
  <dcterms:created xsi:type="dcterms:W3CDTF">2024-09-16T03:46:26Z</dcterms:created>
  <dcterms:modified xsi:type="dcterms:W3CDTF">2024-09-16T03:46:28Z</dcterms:modified>
</cp:coreProperties>
</file>