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764CA-3F6C-4506-81C6-EE5276C4E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F14F5-3402-404C-8885-D362C0C84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04136-57BE-4C9D-8DE3-806179F51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0EF92-2CE8-4002-9FA2-722A34870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B1CE6D-569A-40B8-A195-2EDE5677B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F86D8B-503F-4D22-B9EF-3470F52AA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FE0F62-64A4-4EE4-BC40-9D01C66C7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9DFF2-4D21-4C9F-B785-5067A7493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C50C92-A621-4AA5-9398-C700412D4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426F8-0651-49E3-94C5-919CCE215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89113-B09B-4654-B568-FBE54B283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01036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事故预防与控制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事故预防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事故控制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事故预防与控制技术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事故预防与控制案例分析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事故预防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识别事故发生的直接原因，如设备故障、人为操作失误等。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直接原因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分析事故发生的间接因素，如管理不善、安全制度不健全等。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间接原因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深入挖掘事故发生的根本原因，如企业安全文化缺失、员工安全意识薄弱等。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根本原因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事故原因分析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如机械、电气、放射性等危险源。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物理性危险源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如易燃易爆、有毒有害等物质。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化学性危险源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如病原体、动物等。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生物性危险源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如员工疲劳、情绪波动等。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心理、生理性危险源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安全责任制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明确各级管理人员和员工的安全职责。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制定各类作业的安全操作流程和规范。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定期开展安全检查，及时发现和消除安全隐患。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安全考核与奖惩制度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对员工的安全表现进行考核，奖励先进，惩罚违规行为。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安全管理制度建立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43" r="1744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确保新员工了解企业的安全规章制度和操作规程。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新员工安全培训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在职员工安全教育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安全宣传活动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定期开展安全教育，提高员工的安全意识和技能。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组织应急演练，提高员工应对突发事件的能力。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通过安全宣传活动，营造关注安全的氛围。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事故控制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制定应对措施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根据事故的性质和影响范围，制定相应的应急预案和应对措施。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预案演练与更新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定期进行预案演练，并根据实际情况对预案进行更新和完善。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识别潜在事故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对可能发生的事故进行识别，评估其可能性和影响程度。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明确应急响应流程，建立应急响应组织架构。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建立应急响应机制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根据事故需要，协调各方资源，确保应急响应的有效性。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协调资源调配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及时向相关方传递事故信息，确保信息透明和准确。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信息沟通与发布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应急响应组织与协调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对事故现场进行保护，确保事故区域的安全与隔离。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现场保护与隔离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紧急救援与处置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减轻事故影响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92" r="18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迅速开展紧急救援工作，采取有效措施控制事故发展。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采取措施减轻事故对人员、环境和社会的影响。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事故现场处置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整改措施落实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针对事故原因，制定整改措施并落实到位，防止类似事故再次发生。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对事故原因进行深入调查，分析事故发生的根本原因。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责任认定与处理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根据调查结果，对相关责任方进行认定和处理。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事故调查与处理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https://d.book118.com/328001036074006026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2024-09-03T22:07:03.573</cp:lastPrinted>
  <dcterms:created xsi:type="dcterms:W3CDTF">2024-09-03T14:07:03Z</dcterms:created>
  <dcterms:modified xsi:type="dcterms:W3CDTF">2024-09-03T14:07:05Z</dcterms:modified>
</cp:coreProperties>
</file>