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61941-6A6B-4E6F-9E06-3983AAC80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DB478-EE34-438D-9DBC-DB550D4C7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FB487-731F-4116-BC42-3F622F60B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7773A-15D9-4F72-BEC5-C6881DC10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1B48FD-B3EB-43B5-B2C8-D77568489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BAA083-05B4-4976-B1FE-E56D5BF66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20EECA-BA0A-4E77-A928-B14C55D87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1C068-4E60-4EE7-8A80-9CEE69BD7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E89D8-183B-4D47-A6EC-A3006544F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B6E43-1BC4-493F-A9D9-531767674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8E1EF-6E0E-40EC-8AC9-7902EB2E7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0106511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《中学时代》音乐课件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中学时代音乐概述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中学时代音乐类型与风格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中学时代音乐作品赏析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中学时代音乐创作与表演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中学时代音乐教育与实践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中学时代音乐的未来发展与展望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中学时代音乐概述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中学时代音乐的定义与特点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中学时代音乐是指适合中学生年龄段的音乐作品，具有青春、活力、情感和艺术性的特点。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学时代音乐通常是指适合中学生年龄段的音乐作品，这些作品通常以青春、活力、情感和艺术性为主要特点，能够引起中学生的共鸣和喜爱。中学时代音乐通常包括流行音乐、摇滚音乐、民谣、古典音乐等多种类型，能够满足不同中学生的音乐口味和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中学时代音乐的历史可以追溯到20世纪50年代的摇滚乐，随着时代的变迁，其发展越来越多元化和个性化。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时代音乐的历史可以追溯到20世纪50年代的摇滚乐，当时摇滚乐以其独特的节奏和激情四溢的表演形式迅速风靡全球。随着时代的变迁，中学时代音乐也不断发展和演变，出现了越来越多的音乐类型和风格，如流行音乐、民谣、电子音乐等，满足了不同时代中学生的音乐需求。同时，随着数字媒体和社交媒体的普及，中学时代音乐的传播方式也越来越多元化和个性化，使得中学生能够更加方便地获取和分享自己喜欢的音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中学时代音乐的历史与发展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中学时代音乐的影响与价值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总结词：中学时代音乐对中学生的成长和发展具有积极的影响和价值，能够激发创造力、培养审美观念、增强情感表达能力和社交能力。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中学时代音乐对中学生的成长和发展具有多方面的影响和价值。首先，中学时代音乐能够激发中学生的创造力和想象力，帮助他们更好地表达自己的思想和情感。其次，通过欣赏不同类型的中学时代音乐作品，中学生可以培养自己的审美观念和艺术鉴赏能力，提高对美的感知和欣赏能力。此外，中学时代音乐还能够增强中学生的情感表达能力和社交能力，帮助他们更好地与他人沟通和交流。在中学时代音乐的创作和表演过程中，中学生也能够锻炼自己的团队合作和组织协调能力，培养自己的领导才能和自信心。因此，中学时代音乐在中学生的成长和发展过程中具有积极的影响和价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中学时代音乐类型与风格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流行音乐以其简单、易记的旋律和歌词，以及朗朗上口的节奏而广受欢迎。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流行音乐通常融合了多种音乐元素，如电子音乐、舞曲、摇滚等，其旋律和歌词往往简单易懂，容易让人记住。同时，流行音乐的节奏感强烈，能够激发人们的情绪和活力。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流行音乐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摇滚音乐以其强烈的节奏、吉他等乐器的演奏和充满力量的演唱而著称。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摇滚音乐通常具有强烈的节奏感，通过电吉他、贝斯和鼓等乐器的演奏来营造出独特的氛围。摇滚音乐通常充满力量和激情，能够让人们感受到自由和无拘无束的感觉。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摇滚音乐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民谣音乐以其简单的旋律和歌词，以及悠扬的乐器演奏而受到喜爱。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民谣音乐通常以简单的旋律和歌词为特点，通过吉他、钢琴等乐器进行演奏。民谣音乐的歌词通常富有诗意，能够唤起人们对自然、家庭和情感的共鸣。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民谣音乐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古典音乐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古典音乐以其复杂的旋律和结构，以及高雅的乐器演奏而闻名。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古典音乐通常具有复杂的旋律和结构，通过管弦乐器、钢琴等高雅乐器进行演奏。古典音乐的旋律通常优美动听，能够让人们感受到高雅和庄重的气氛。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爵士音乐以其即兴演奏和复杂的节奏感而著称。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爵士音乐通常具有即兴演奏的特点，通过小号、萨克斯管、钢琴等乐器进行演奏。爵士音乐的节奏感通常非常复杂，能够让人们感受到激情和活力。同时，爵士音乐也具有独特的和声和旋律，能够为听众带来独特的听觉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爵士音乐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中学时代音乐作品赏析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总结词：青春回忆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详细描述：《同桌的你》是一首充满青春回忆的歌曲，歌词描绘了同桌之间的美好时光和纯真友谊，唤起了人们对青春岁月的怀念。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《同桌的你》赏析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https://d.book118.com/328001065117006031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2024-09-08T20:40:38.471</cp:lastPrinted>
  <dcterms:created xsi:type="dcterms:W3CDTF">2024-09-08T12:40:38Z</dcterms:created>
  <dcterms:modified xsi:type="dcterms:W3CDTF">2024-09-08T12:40:40Z</dcterms:modified>
</cp:coreProperties>
</file>