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3B7D-2C8E-447A-A514-0382945A2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2E41F-5699-4E85-A4DA-C70C7190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92740-D271-4674-AC99-50EED3C1B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1DD86-8BF2-43D1-85E7-ED80B3E9A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D40A0-6F4E-4929-A587-605C93A3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A5AEC-6DB1-4EF5-812B-A6AAB04D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BCB29-4ED6-454F-9D01-F554E6476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5F74D-4B1E-461E-8142-62F8B7147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35C88-8E1F-4F4C-A171-FE614877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36154-0E7F-4A7C-81D6-1BC27E480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463D9-887F-46DA-8D42-D7139DFC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1100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2023-2028年PVC软线行业市场深度分析及发展策略研究报告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产品种类与生产工艺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PVC软线定义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PVC软线是指采用聚氯乙烯（PVC）作为绝缘材料，内部导体采用多股细铜丝绞合而成的电线电缆。具有良好的柔软性、耐磨性、耐酸碱和耐油性等特点。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PVC软线分类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根据用途和性能要求，PVC软线可分为普通型、阻燃型、耐火型、低烟无卤型等多种类型。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PVC软线行业定义及分类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PVC软线行业经历了起步、快速发展和成熟稳定三个阶段。随着技术的不断进步和市场需求的不断变化，行业不断推陈出新，产品种类和性能不断提升。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目前，PVC软线行业已经形成了完整的产业链，包括原材料生产、电线电缆制造、销售和服务等环节。市场规模不断扩大，竞争日益激烈，行业整合加速。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C软线行业产业链包括原材料供应、电线电缆制造、销售和服务等环节。其中，原材料主要包括PVC树脂、铜材、助剂等；电线电缆制造环节包括拉丝、绞线、绝缘挤出、成缆等工序；销售和服务环节则涉及产品推广、销售渠道建设、售后服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在PVC软线行业产业链中，原材料供应环节处于上游，电线电缆制造环节处于中游，销售和服务环节处于下游。上下游环节之间相互依存、相互影响，共同构成了完整的产业链条。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随着全球疫情逐渐得到控制，各国经济逐步复苏，国际贸易和投资活动增加，为PVC软线行业提供了更广阔的市场空间。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中国作为全球最大的PVC软线生产和消费国，经济增长将直接影响PVC软线行业的需求和市场规模。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随着全球对环保问题的关注度不断提高，各国政府纷纷出台严格的环保法规和政策，对PVC软线行业提出更高的环保要求。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贸易保护主义和贸易摩擦可能对PVC软线行业的出口造成一定影响，企业需要关注国际贸易政策的变化。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消费者对环保、安全、健康等方面的关注度不断提高，对PVC软线的品质和安全性提出更高要求。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随着全球城市化进程的加速，基础设施建设、房地产等领域的需求增加，带动PVC软线行业的发展。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消费观念转变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新型环保材料、高性能材料等不断涌现，为PVC软线行业提供了更多的材料选择和技术创新机会。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智能制造、工业互联网等技术的快速发展，为PVC软线行业的生产和管理带来了更高效、更智能的解决方案。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随着全球经济的复苏和基础设施建设的推进，PVC软线作为电气连接的重要材料，市场需求保持稳定增长。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PVC软线市场需求持续增长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新能源汽车、光伏、风电等新能源领域的快速发展，对PVC软线的需求不断增加，成为市场新的增长点。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新能源领域需求成为新增长点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随着环保意识的提高和技术的进步，环保、高性能的PVC软线产品受到市场的青睐，需求呈现上升趋势。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环保、高性能产品需求上升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国内品牌竞争力逐步提升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随着国内PVC软线企业技术水平和品牌影响力的提升，国内品牌在市场上逐渐获得更多认可，竞争力逐步增强。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市场竞争激烈，价格战频发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PVC软线市场竞争激烈，价格战频发，企业为了争夺市场份额，不断降低产品价格，导致行业利润率下降。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国际品牌占据主导地位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国际知名品牌在PVC软线市场上占据主导地位，拥有较高的市场份额和品牌影响力。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国际品牌市场份额较高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国际知名品牌如普睿司曼、耐克森、住友电工等在全球PVC软线市场上占据较高市场份额。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国内品牌市场份额逐步提升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国内品牌如远东电缆、宝胜电缆、上上电缆等在PVC软线市场上逐步提升市场份额，但与国际品牌相比仍有一定差距。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主要厂商市场份额对比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消费者注重产品品质和安全性能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PVC软线作为电气连接材料，消费者对产品的品质和安全性能非常关注，高品质、高安全性能的产品更受消费者青睐。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消费者偏好知名品牌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知名品牌在市场上具有较高的认可度和口碑，消费者在购买PVC软线产品时更偏好选择知名品牌。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消费者对环保、节能产品需求增加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随着环保意识的提高和能源紧缺的压力，消费者对环保、节能型PVC软线产品的需求不断增加。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消费者行为及需求特点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https://d.book118.com/328001100064006027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2024-09-05T08:59:31.850</cp:lastPrinted>
  <dcterms:created xsi:type="dcterms:W3CDTF">2024-09-05T00:59:31Z</dcterms:created>
  <dcterms:modified xsi:type="dcterms:W3CDTF">2024-09-05T00:59:33Z</dcterms:modified>
</cp:coreProperties>
</file>