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20929-6317-433D-95B3-B087431F9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4D33E-D7ED-4EA0-B174-2AE3DB80A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5F45E-99A8-44F1-9438-9438FD023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2FAE0-B9AF-4821-8FB7-BF713BF15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05A686-7197-462E-86DE-D2CF48EF2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CE9D20-FE3D-4349-99CB-25876E626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1BE922-C6FC-465D-89EB-C80D6EEE6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50E66-7088-4101-8718-757580F74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1A8FF-E4C8-42F7-BEC7-A5B161737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EFBE3-8533-4280-9988-E5018CA8D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A4B14-E20D-402C-8CD9-4A0B93273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02013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第五章玻璃中的辐射传递和吸收辐射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辐射传递基本概念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玻璃中辐射传递特性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辐射传递原理及模型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玻璃中吸收辐射过程分析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实验方法及结果分析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应用前景及挑战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辐射传递基本概念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辐射传递是指能量以电磁波的形式在空间中传播的过程。在玻璃中，辐射传递主要涉及太阳辐射的传递和玻璃自身热辐射的传递。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太阳辐射经过大气层被削弱后，以短波辐射的形式投射到玻璃表面，一部分被反射，一部分被吸收，剩余部分则透过玻璃进入室内。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玻璃自身也会因为温度差异而产生热辐射，以长波辐射的形式在室内外空间进行传递。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辐射传递定义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当太阳辐射投射到玻璃表面时，一部分能量会被反射回大气中。反射程度取决于玻璃的反射率和入射角。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玻璃会吸收部分太阳辐射能量，使其自身温度升高。吸收程度取决于玻璃的吸收率和太阳辐射的波长。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7" r="1679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剩余的太阳辐射能量会透过玻璃进入室内，为室内提供光照和热量。透射程度取决于玻璃的透射率和太阳辐射的波长。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辐射传递方式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包括反射率、吸收率和透射率等，这些性能决定了玻璃对太阳辐射的反射、吸收和透射能力。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玻璃的光学性能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太阳辐射的强度随时间和地理位置的变化而变化，波长则决定了辐射能量的分布。不同波长的太阳辐射对玻璃的影响不同。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太阳辐射的强度和波长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大气中的气体、颗粒物和水汽等会对太阳辐射进行吸收和散射，从而影响到达玻璃表面的太阳辐射强度。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大气条件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玻璃的温度和室内外温差会影响玻璃的热辐射传递。温差越大，热辐射传递越显著。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玻璃的温度和室内外温差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辐射传递影响因素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玻璃中辐射传递特性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玻璃对辐射的透过能力，用透过率表示，其大小与玻璃的厚度、成分及辐射波长有关。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辐射透过率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不同波长的辐射在玻璃中的透过率不同，玻璃对某些波长的辐射具有较高的透过率，而对其他波长的辐射则具有较低的透过率。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光谱选择性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玻璃的厚度、成分、制造工艺及表面状态等因素都会影响其辐射透过性。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玻璃对辐射的透过性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玻璃的折射率、表面光洁度、入射角及辐射波长等因素都会影响其辐射反射性。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辐射反射率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玻璃对辐射的反射能力，用反射率表示，其大小与玻璃的折射率、入射角及辐射波长有关。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镜面反射和漫反射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镜面反射是指入射光线被玻璃表面平滑地反射回去，而漫反射则是指入射光线在玻璃表面发生散射，向各个方向反射。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玻璃对辐射的反射性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辐射吸收率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玻璃对辐射的吸收能力，用吸收率表示，其大小与玻璃的厚度、成分及辐射波长有关。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选择性吸收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玻璃对某些波长的辐射具有较高的吸收率，而对其他波长的辐射则具有较低的吸收率。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玻璃的厚度、成分、制造工艺及温度等因素都会影响其辐射吸收性。此外，当玻璃中含有某些特殊成分时，如着色剂或吸热剂等，会显著提高其辐射吸收能力。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玻璃对辐射的吸收性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辐射传递原理及模型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292" b="152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电磁波辐射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玻璃中的辐射传递主要通过电磁波进行，包括可见光、红外线和紫外线等。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辐射能与温度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玻璃吸收、反射和透射辐射能的能力与其温度密切相关，高温玻璃辐射能更强。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选择性吸收与发射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玻璃对不同波长的辐射具有选择性吸收和发射特性，影响其热工性能。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辐射传递原理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基于黑体辐射理论，假设玻璃为完美黑体，适用于高温环境。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黑体辐射模型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735" r="373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将玻璃视为灰体，考虑其光谱选择性，适用于中低温环境。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灰体辐射模型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针对透明玻璃，考虑其透射、反射和吸收特性，适用于光学性能分析。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透明介质辐射模型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辐射传递模型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https://d.book118.com/328002013006006032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2024-09-09T05:57:23.732</cp:lastPrinted>
  <dcterms:created xsi:type="dcterms:W3CDTF">2024-09-08T21:57:23Z</dcterms:created>
  <dcterms:modified xsi:type="dcterms:W3CDTF">2024-09-08T21:57:25Z</dcterms:modified>
</cp:coreProperties>
</file>