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colors10.xml" ContentType="application/vnd.openxmlformats-officedocument.drawingml.diagramColors+xml"/>
  <Override PartName="/ppt/diagrams/colors11.xml" ContentType="application/vnd.openxmlformats-officedocument.drawingml.diagramColors+xml"/>
  <Override PartName="/ppt/diagrams/colors12.xml" ContentType="application/vnd.openxmlformats-officedocument.drawingml.diagramColors+xml"/>
  <Override PartName="/ppt/diagrams/colors13.xml" ContentType="application/vnd.openxmlformats-officedocument.drawingml.diagramColors+xml"/>
  <Override PartName="/ppt/diagrams/colors14.xml" ContentType="application/vnd.openxmlformats-officedocument.drawingml.diagramColors+xml"/>
  <Override PartName="/ppt/diagrams/colors15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colors7.xml" ContentType="application/vnd.openxmlformats-officedocument.drawingml.diagramColors+xml"/>
  <Override PartName="/ppt/diagrams/colors8.xml" ContentType="application/vnd.openxmlformats-officedocument.drawingml.diagramColors+xml"/>
  <Override PartName="/ppt/diagrams/colors9.xml" ContentType="application/vnd.openxmlformats-officedocument.drawingml.diagramColors+xml"/>
  <Override PartName="/ppt/diagrams/data1.xml" ContentType="application/vnd.openxmlformats-officedocument.drawingml.diagramData+xml"/>
  <Override PartName="/ppt/diagrams/data10.xml" ContentType="application/vnd.openxmlformats-officedocument.drawingml.diagramData+xml"/>
  <Override PartName="/ppt/diagrams/data11.xml" ContentType="application/vnd.openxmlformats-officedocument.drawingml.diagramData+xml"/>
  <Override PartName="/ppt/diagrams/data12.xml" ContentType="application/vnd.openxmlformats-officedocument.drawingml.diagramData+xml"/>
  <Override PartName="/ppt/diagrams/data13.xml" ContentType="application/vnd.openxmlformats-officedocument.drawingml.diagramData+xml"/>
  <Override PartName="/ppt/diagrams/data14.xml" ContentType="application/vnd.openxmlformats-officedocument.drawingml.diagramData+xml"/>
  <Override PartName="/ppt/diagrams/data15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data6.xml" ContentType="application/vnd.openxmlformats-officedocument.drawingml.diagramData+xml"/>
  <Override PartName="/ppt/diagrams/data7.xml" ContentType="application/vnd.openxmlformats-officedocument.drawingml.diagramData+xml"/>
  <Override PartName="/ppt/diagrams/data8.xml" ContentType="application/vnd.openxmlformats-officedocument.drawingml.diagramData+xml"/>
  <Override PartName="/ppt/diagrams/data9.xml" ContentType="application/vnd.openxmlformats-officedocument.drawingml.diagramData+xml"/>
  <Override PartName="/ppt/diagrams/drawing1.xml" ContentType="application/vnd.ms-office.drawingml.diagramDrawing+xml"/>
  <Override PartName="/ppt/diagrams/drawing10.xml" ContentType="application/vnd.ms-office.drawingml.diagramDrawing+xml"/>
  <Override PartName="/ppt/diagrams/drawing11.xml" ContentType="application/vnd.ms-office.drawingml.diagramDrawing+xml"/>
  <Override PartName="/ppt/diagrams/drawing12.xml" ContentType="application/vnd.ms-office.drawingml.diagramDrawing+xml"/>
  <Override PartName="/ppt/diagrams/drawing13.xml" ContentType="application/vnd.ms-office.drawingml.diagramDrawing+xml"/>
  <Override PartName="/ppt/diagrams/drawing14.xml" ContentType="application/vnd.ms-office.drawingml.diagramDrawing+xml"/>
  <Override PartName="/ppt/diagrams/drawing15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drawing8.xml" ContentType="application/vnd.ms-office.drawingml.diagramDrawing+xml"/>
  <Override PartName="/ppt/diagrams/drawing9.xml" ContentType="application/vnd.ms-office.drawingml.diagramDrawing+xml"/>
  <Override PartName="/ppt/diagrams/layout1.xml" ContentType="application/vnd.openxmlformats-officedocument.drawingml.diagramLayout+xml"/>
  <Override PartName="/ppt/diagrams/layout10.xml" ContentType="application/vnd.openxmlformats-officedocument.drawingml.diagramLayout+xml"/>
  <Override PartName="/ppt/diagrams/layout11.xml" ContentType="application/vnd.openxmlformats-officedocument.drawingml.diagramLayout+xml"/>
  <Override PartName="/ppt/diagrams/layout12.xml" ContentType="application/vnd.openxmlformats-officedocument.drawingml.diagramLayout+xml"/>
  <Override PartName="/ppt/diagrams/layout13.xml" ContentType="application/vnd.openxmlformats-officedocument.drawingml.diagramLayout+xml"/>
  <Override PartName="/ppt/diagrams/layout14.xml" ContentType="application/vnd.openxmlformats-officedocument.drawingml.diagramLayout+xml"/>
  <Override PartName="/ppt/diagrams/layout15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layout6.xml" ContentType="application/vnd.openxmlformats-officedocument.drawingml.diagramLayout+xml"/>
  <Override PartName="/ppt/diagrams/layout7.xml" ContentType="application/vnd.openxmlformats-officedocument.drawingml.diagramLayout+xml"/>
  <Override PartName="/ppt/diagrams/layout8.xml" ContentType="application/vnd.openxmlformats-officedocument.drawingml.diagramLayout+xml"/>
  <Override PartName="/ppt/diagrams/layout9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10.xml" ContentType="application/vnd.openxmlformats-officedocument.drawingml.diagramStyle+xml"/>
  <Override PartName="/ppt/diagrams/quickStyle11.xml" ContentType="application/vnd.openxmlformats-officedocument.drawingml.diagramStyle+xml"/>
  <Override PartName="/ppt/diagrams/quickStyle12.xml" ContentType="application/vnd.openxmlformats-officedocument.drawingml.diagramStyle+xml"/>
  <Override PartName="/ppt/diagrams/quickStyle13.xml" ContentType="application/vnd.openxmlformats-officedocument.drawingml.diagramStyle+xml"/>
  <Override PartName="/ppt/diagrams/quickStyle14.xml" ContentType="application/vnd.openxmlformats-officedocument.drawingml.diagramStyle+xml"/>
  <Override PartName="/ppt/diagrams/quickStyle15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diagrams/quickStyle5.xml" ContentType="application/vnd.openxmlformats-officedocument.drawingml.diagramStyle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ppt/diagrams/quickStyle8.xml" ContentType="application/vnd.openxmlformats-officedocument.drawingml.diagramStyle+xml"/>
  <Override PartName="/ppt/diagrams/quickStyle9.xml" ContentType="application/vnd.openxmlformats-officedocument.drawingml.diagram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2" r:id="rId31"/>
  </p:sldIdLst>
  <p:sldSz cx="9144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5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6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7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8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9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10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11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12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13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14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15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59024613-57CD-4CD9-A6B9-9445EDAF89AA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52E73C2B-11A3-4814-A714-70BBEE0CC3CF}" type="parTrans" cxnId="{06A00064-0C42-41CC-9FAD-4EBC393BCFB0}">
      <dgm:prSet/>
      <dgm:spPr/>
      <dgm:t>
        <a:bodyPr/>
        <a:lstStyle/>
        <a:p>
          <a:endParaRPr lang="zh-CN" altLang="en-US"/>
        </a:p>
      </dgm:t>
    </dgm:pt>
    <dgm:pt modelId="{B713BAC1-8A69-4FB7-9E68-949899BA4A91}">
      <dgm:prSet/>
      <dgm:spPr/>
      <dgm:t>
        <a:bodyPr/>
        <a:lstStyle/>
        <a:p>
          <a:r>
            <a:rPr lang="zh-CN" altLang="en-US" b="1" smtClean="0"/>
            <a:t>肝胃郁热证</a:t>
          </a:r>
          <a:endParaRPr lang="zh-CN" altLang="en-US"/>
        </a:p>
      </dgm:t>
    </dgm:pt>
    <dgm:pt modelId="{92C562BF-B468-4958-A1DE-411FEA6E472D}" type="parTrans" cxnId="{EC86DE2C-CBA0-436F-9AED-7B7468233BFB}">
      <dgm:prSet/>
      <dgm:spPr/>
      <dgm:t>
        <a:bodyPr/>
        <a:lstStyle/>
        <a:p>
          <a:endParaRPr lang="zh-CN" altLang="en-US"/>
        </a:p>
      </dgm:t>
    </dgm:pt>
    <dgm:pt modelId="{4F15A9A3-C475-4E45-8264-937AB764FBC6}">
      <dgm:prSet/>
      <dgm:spPr/>
      <dgm:t>
        <a:bodyPr/>
        <a:lstStyle/>
        <a:p>
          <a:r>
            <a:rPr lang="zh-CN" altLang="en-US" smtClean="0"/>
            <a:t>脘腹痞满，胸胁胀闷，面色红赤，形体偏胖，腹部胀大，心烦易怒，口干口苦，大便干，小便色黄，舌质红，苔黄，脉弦数。</a:t>
          </a:r>
          <a:endParaRPr lang="zh-CN" altLang="en-US"/>
        </a:p>
      </dgm:t>
    </dgm:pt>
    <dgm:pt modelId="{D1FD099F-F91B-4E64-AE42-FE9CC24BE207}" type="sibTrans" cxnId="{EC86DE2C-CBA0-436F-9AED-7B7468233BFB}">
      <dgm:prSet/>
      <dgm:spPr/>
      <dgm:t>
        <a:bodyPr/>
        <a:lstStyle/>
        <a:p>
          <a:endParaRPr lang="zh-CN" altLang="en-US"/>
        </a:p>
      </dgm:t>
    </dgm:pt>
    <dgm:pt modelId="{A0F30CD4-99AE-450D-9392-BCC4FA6DF768}" type="sibTrans" cxnId="{06A00064-0C42-41CC-9FAD-4EBC393BCFB0}">
      <dgm:prSet/>
      <dgm:spPr/>
      <dgm:t>
        <a:bodyPr/>
        <a:lstStyle/>
        <a:p>
          <a:endParaRPr lang="zh-CN" altLang="en-US"/>
        </a:p>
      </dgm:t>
    </dgm:pt>
    <dgm:pt modelId="{F5CDB5A5-144A-44E7-B4FB-A97987339FE4}" type="parTrans" cxnId="{1AEA30DB-71D2-4F10-8A2B-C38D52FBE8E0}">
      <dgm:prSet/>
      <dgm:spPr/>
      <dgm:t>
        <a:bodyPr/>
        <a:lstStyle/>
        <a:p>
          <a:endParaRPr lang="zh-CN" altLang="en-US"/>
        </a:p>
      </dgm:t>
    </dgm:pt>
    <dgm:pt modelId="{85896D23-CDBA-4C77-9AF0-D399E5FA1738}">
      <dgm:prSet/>
      <dgm:spPr/>
      <dgm:t>
        <a:bodyPr/>
        <a:lstStyle/>
        <a:p>
          <a:r>
            <a:rPr lang="zh-CN" altLang="en-US" b="1" smtClean="0"/>
            <a:t>胃肠实热证</a:t>
          </a:r>
          <a:endParaRPr lang="zh-CN" altLang="en-US"/>
        </a:p>
      </dgm:t>
    </dgm:pt>
    <dgm:pt modelId="{7EB5EA7C-84F4-4DCF-BB68-5584F3419D2E}" type="parTrans" cxnId="{CE1AE614-016E-45AE-91A7-CF24DDA02608}">
      <dgm:prSet/>
      <dgm:spPr/>
      <dgm:t>
        <a:bodyPr/>
        <a:lstStyle/>
        <a:p>
          <a:endParaRPr lang="zh-CN" altLang="en-US"/>
        </a:p>
      </dgm:t>
    </dgm:pt>
    <dgm:pt modelId="{A5373D9C-8690-43E0-8A9D-D2A1A5AA421E}">
      <dgm:prSet/>
      <dgm:spPr/>
      <dgm:t>
        <a:bodyPr/>
        <a:lstStyle/>
        <a:p>
          <a:r>
            <a:rPr lang="zh-CN" altLang="en-US" smtClean="0"/>
            <a:t>脘腹胀满，痞塞不适，大便秘结，口干口苦，或有口臭，或咽痛，或牙龈出血，口渴喜冷饮，饮水量多，多食易饥，舌红，边有瘀斑，舌下络脉青紫，苔黄，脉滑数。</a:t>
          </a:r>
          <a:endParaRPr lang="zh-CN" altLang="en-US"/>
        </a:p>
      </dgm:t>
    </dgm:pt>
    <dgm:pt modelId="{B857A214-AE3A-4098-AF4F-A16E38E9A59C}" type="sibTrans" cxnId="{CE1AE614-016E-45AE-91A7-CF24DDA02608}">
      <dgm:prSet/>
      <dgm:spPr/>
      <dgm:t>
        <a:bodyPr/>
        <a:lstStyle/>
        <a:p>
          <a:endParaRPr lang="zh-CN" altLang="en-US"/>
        </a:p>
      </dgm:t>
    </dgm:pt>
    <dgm:pt modelId="{4F09078C-D467-4174-819A-1328E5CD4EC3}" type="sibTrans" cxnId="{1AEA30DB-71D2-4F10-8A2B-C38D52FBE8E0}">
      <dgm:prSet/>
      <dgm:spPr/>
      <dgm:t>
        <a:bodyPr/>
        <a:lstStyle/>
        <a:p>
          <a:endParaRPr lang="zh-CN" altLang="en-US"/>
        </a:p>
      </dgm:t>
    </dgm:pt>
    <dgm:pt modelId="{435328D5-211C-4921-B313-AAD73FABFEB3}" type="pres">
      <dgm:prSet presAssocID="{59024613-57CD-4CD9-A6B9-9445EDAF89AA}" presName="Name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zh-CN" altLang="en-US"/>
        </a:p>
      </dgm:t>
    </dgm:pt>
    <dgm:pt modelId="{7B51EBCC-8B83-45CD-8C9B-8144A4AB82CC}" type="pres">
      <dgm:prSet presAssocID="{B713BAC1-8A69-4FB7-9E68-949899BA4A91}" presName="linNode"/>
      <dgm:spPr/>
      <dgm:t>
        <a:bodyPr/>
        <a:lstStyle/>
        <a:p/>
      </dgm:t>
    </dgm:pt>
    <dgm:pt modelId="{FA4F286F-FBB1-4D8F-AC13-3BFE4E5309AE}" type="pres">
      <dgm:prSet presAssocID="{B713BAC1-8A69-4FB7-9E68-949899BA4A91}" presName="parentShp" presStyleLbl="node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11318C4-4E1A-48C9-9A68-4D57F7AC8DA4}" type="pres">
      <dgm:prSet presAssocID="{B713BAC1-8A69-4FB7-9E68-949899BA4A91}" presName="childShp" presStyleLbl="bgAccFollowNode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17A4827-394D-42DA-8E0A-646057E3B6F1}" type="pres">
      <dgm:prSet presAssocID="{A0F30CD4-99AE-450D-9392-BCC4FA6DF768}" presName="spacing"/>
      <dgm:spPr/>
      <dgm:t>
        <a:bodyPr/>
        <a:lstStyle/>
        <a:p/>
      </dgm:t>
    </dgm:pt>
    <dgm:pt modelId="{902B2DF0-F520-4C69-A7D1-BE5F37CB3387}" type="pres">
      <dgm:prSet presAssocID="{85896D23-CDBA-4C77-9AF0-D399E5FA1738}" presName="linNode"/>
      <dgm:spPr/>
      <dgm:t>
        <a:bodyPr/>
        <a:lstStyle/>
        <a:p/>
      </dgm:t>
    </dgm:pt>
    <dgm:pt modelId="{DE727178-DC6E-4E0B-A553-DF779629B0CE}" type="pres">
      <dgm:prSet presAssocID="{85896D23-CDBA-4C77-9AF0-D399E5FA1738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83416585-8297-481D-B989-97C85645C8B7}" type="pres">
      <dgm:prSet presAssocID="{85896D23-CDBA-4C77-9AF0-D399E5FA1738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06A00064-0C42-41CC-9FAD-4EBC393BCFB0}" srcId="{59024613-57CD-4CD9-A6B9-9445EDAF89AA}" destId="{B713BAC1-8A69-4FB7-9E68-949899BA4A91}" srcOrd="0" destOrd="0" parTransId="{52E73C2B-11A3-4814-A714-70BBEE0CC3CF}" sibTransId="{A0F30CD4-99AE-450D-9392-BCC4FA6DF768}"/>
    <dgm:cxn modelId="{EC86DE2C-CBA0-436F-9AED-7B7468233BFB}" srcId="{B713BAC1-8A69-4FB7-9E68-949899BA4A91}" destId="{4F15A9A3-C475-4E45-8264-937AB764FBC6}" srcOrd="0" destOrd="0" parTransId="{92C562BF-B468-4958-A1DE-411FEA6E472D}" sibTransId="{D1FD099F-F91B-4E64-AE42-FE9CC24BE207}"/>
    <dgm:cxn modelId="{1AEA30DB-71D2-4F10-8A2B-C38D52FBE8E0}" srcId="{59024613-57CD-4CD9-A6B9-9445EDAF89AA}" destId="{85896D23-CDBA-4C77-9AF0-D399E5FA1738}" srcOrd="1" destOrd="0" parTransId="{F5CDB5A5-144A-44E7-B4FB-A97987339FE4}" sibTransId="{4F09078C-D467-4174-819A-1328E5CD4EC3}"/>
    <dgm:cxn modelId="{CE1AE614-016E-45AE-91A7-CF24DDA02608}" srcId="{85896D23-CDBA-4C77-9AF0-D399E5FA1738}" destId="{A5373D9C-8690-43E0-8A9D-D2A1A5AA421E}" srcOrd="0" destOrd="0" parTransId="{7EB5EA7C-84F4-4DCF-BB68-5584F3419D2E}" sibTransId="{B857A214-AE3A-4098-AF4F-A16E38E9A59C}"/>
    <dgm:cxn modelId="{3BF0B337-FE10-439D-8257-039283B0B1E4}" type="presOf" srcId="{59024613-57CD-4CD9-A6B9-9445EDAF89AA}" destId="{435328D5-211C-4921-B313-AAD73FABFEB3}" srcOrd="0" destOrd="0" presId="urn:microsoft.com/office/officeart/2005/8/layout/vList6"/>
    <dgm:cxn modelId="{F684EC26-D88B-44A0-B67D-5CCAA2AB0DAE}" type="presParOf" srcId="{435328D5-211C-4921-B313-AAD73FABFEB3}" destId="{7B51EBCC-8B83-45CD-8C9B-8144A4AB82CC}" srcOrd="0" destOrd="0" presId="urn:microsoft.com/office/officeart/2005/8/layout/vList6"/>
    <dgm:cxn modelId="{C793E513-ED03-4BAF-AF25-21660D2DA211}" type="presParOf" srcId="{7B51EBCC-8B83-45CD-8C9B-8144A4AB82CC}" destId="{FA4F286F-FBB1-4D8F-AC13-3BFE4E5309AE}" srcOrd="0" destOrd="0" presId="urn:microsoft.com/office/officeart/2005/8/layout/vList6"/>
    <dgm:cxn modelId="{CB6D3CCD-2DB8-402B-B776-FF6C8281F513}" type="presOf" srcId="{B713BAC1-8A69-4FB7-9E68-949899BA4A91}" destId="{FA4F286F-FBB1-4D8F-AC13-3BFE4E5309AE}" srcOrd="0" destOrd="0" presId="urn:microsoft.com/office/officeart/2005/8/layout/vList6"/>
    <dgm:cxn modelId="{756AAAEB-165F-4732-8F26-8BBCA7BE5454}" type="presParOf" srcId="{7B51EBCC-8B83-45CD-8C9B-8144A4AB82CC}" destId="{511318C4-4E1A-48C9-9A68-4D57F7AC8DA4}" srcOrd="1" destOrd="0" presId="urn:microsoft.com/office/officeart/2005/8/layout/vList6"/>
    <dgm:cxn modelId="{507106A5-9600-4FA1-8BEB-99214CE62D08}" type="presOf" srcId="{4F15A9A3-C475-4E45-8264-937AB764FBC6}" destId="{511318C4-4E1A-48C9-9A68-4D57F7AC8DA4}" srcOrd="0" destOrd="0" presId="urn:microsoft.com/office/officeart/2005/8/layout/vList6"/>
    <dgm:cxn modelId="{349D8F9B-9D9B-453C-8DB3-DD7AA555887E}" type="presParOf" srcId="{435328D5-211C-4921-B313-AAD73FABFEB3}" destId="{A17A4827-394D-42DA-8E0A-646057E3B6F1}" srcOrd="1" destOrd="0" presId="urn:microsoft.com/office/officeart/2005/8/layout/vList6"/>
    <dgm:cxn modelId="{DD12620E-4DA1-4987-9D4C-39D8BE66BCE6}" type="presParOf" srcId="{435328D5-211C-4921-B313-AAD73FABFEB3}" destId="{902B2DF0-F520-4C69-A7D1-BE5F37CB3387}" srcOrd="2" destOrd="0" presId="urn:microsoft.com/office/officeart/2005/8/layout/vList6"/>
    <dgm:cxn modelId="{222B00D2-FED6-4965-8DFF-BB8BCB44177C}" type="presParOf" srcId="{902B2DF0-F520-4C69-A7D1-BE5F37CB3387}" destId="{DE727178-DC6E-4E0B-A553-DF779629B0CE}" srcOrd="0" destOrd="0" presId="urn:microsoft.com/office/officeart/2005/8/layout/vList6"/>
    <dgm:cxn modelId="{653D7D33-E142-492E-8C56-200039EE455E}" type="presOf" srcId="{85896D23-CDBA-4C77-9AF0-D399E5FA1738}" destId="{DE727178-DC6E-4E0B-A553-DF779629B0CE}" srcOrd="0" destOrd="0" presId="urn:microsoft.com/office/officeart/2005/8/layout/vList6"/>
    <dgm:cxn modelId="{18B44B14-679B-46D8-B9A2-D273B6D73812}" type="presParOf" srcId="{902B2DF0-F520-4C69-A7D1-BE5F37CB3387}" destId="{83416585-8297-481D-B989-97C85645C8B7}" srcOrd="1" destOrd="0" presId="urn:microsoft.com/office/officeart/2005/8/layout/vList6"/>
    <dgm:cxn modelId="{F90AE4EA-F5E2-4A6E-8F3B-B379F70AFE7E}" type="presOf" srcId="{A5373D9C-8690-43E0-8A9D-D2A1A5AA421E}" destId="{83416585-8297-481D-B989-97C85645C8B7}" srcOrd="0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7DB42EEF-DB3D-41DE-8F27-9104F035184E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1AADBF2C-8912-458A-817D-7AE1F5037A30}" type="parTrans" cxnId="{10D987FB-A53B-46C2-89E6-768EA5A29952}">
      <dgm:prSet/>
      <dgm:spPr/>
      <dgm:t>
        <a:bodyPr/>
        <a:lstStyle/>
        <a:p>
          <a:endParaRPr lang="zh-CN" altLang="en-US"/>
        </a:p>
      </dgm:t>
    </dgm:pt>
    <dgm:pt modelId="{50ADA7C8-AC9F-4E15-825B-FBAF056C978E}">
      <dgm:prSet/>
      <dgm:spPr/>
      <dgm:t>
        <a:bodyPr/>
        <a:lstStyle/>
        <a:p>
          <a:r>
            <a:rPr lang="zh-CN" b="1" smtClean="0"/>
            <a:t>脾虚胃热证</a:t>
          </a:r>
          <a:endParaRPr lang="zh-CN" altLang="en-US"/>
        </a:p>
      </dgm:t>
    </dgm:pt>
    <dgm:pt modelId="{68A3BC18-198F-480F-8BD4-DE9AA6DADD58}" type="parTrans" cxnId="{639EA930-1D2A-4E7C-ADB6-90E73B846274}">
      <dgm:prSet/>
      <dgm:spPr/>
      <dgm:t>
        <a:bodyPr/>
        <a:lstStyle/>
        <a:p/>
      </dgm:t>
    </dgm:pt>
    <dgm:pt modelId="{F7BC15C3-D4F2-4086-B7B3-1336AB2E5CA1}">
      <dgm:prSet/>
      <dgm:spPr/>
      <dgm:t>
        <a:bodyPr/>
        <a:lstStyle/>
        <a:p>
          <a:r>
            <a:rPr lang="zh-CN" smtClean="0"/>
            <a:t>心下痞满，胀闷呕恶，呃逆，纳呆，便溏，或肠鸣下利，或虚烦不眠，或头眩心悸，或痰多，舌淡胖，舌下络脉瘀阻，苔白腻，脉弦滑无力。</a:t>
          </a:r>
          <a:endParaRPr lang="zh-CN" altLang="en-US"/>
        </a:p>
      </dgm:t>
    </dgm:pt>
    <dgm:pt modelId="{74123887-87A7-4EEE-8516-525EA2983941}" type="sibTrans" cxnId="{639EA930-1D2A-4E7C-ADB6-90E73B846274}">
      <dgm:prSet/>
      <dgm:spPr/>
      <dgm:t>
        <a:bodyPr/>
        <a:lstStyle/>
        <a:p/>
      </dgm:t>
    </dgm:pt>
    <dgm:pt modelId="{D7BC776D-134B-44AC-8C98-13B25191FF65}" type="sibTrans" cxnId="{10D987FB-A53B-46C2-89E6-768EA5A29952}">
      <dgm:prSet/>
      <dgm:spPr/>
      <dgm:t>
        <a:bodyPr/>
        <a:lstStyle/>
        <a:p>
          <a:endParaRPr lang="zh-CN" altLang="en-US"/>
        </a:p>
      </dgm:t>
    </dgm:pt>
    <dgm:pt modelId="{C90914A6-67CB-4743-831C-4B3CC7C88798}" type="parTrans" cxnId="{04866099-9888-4D4E-9902-735022D032EB}">
      <dgm:prSet/>
      <dgm:spPr/>
      <dgm:t>
        <a:bodyPr/>
        <a:lstStyle/>
        <a:p>
          <a:endParaRPr lang="zh-CN" altLang="en-US"/>
        </a:p>
      </dgm:t>
    </dgm:pt>
    <dgm:pt modelId="{1B974E14-BC00-49D5-A617-FA1A1D1D66FE}">
      <dgm:prSet/>
      <dgm:spPr/>
      <dgm:t>
        <a:bodyPr/>
        <a:lstStyle/>
        <a:p>
          <a:r>
            <a:rPr lang="zh-CN" b="1" smtClean="0"/>
            <a:t>上热下寒证</a:t>
          </a:r>
          <a:endParaRPr lang="zh-CN" altLang="en-US"/>
        </a:p>
      </dgm:t>
    </dgm:pt>
    <dgm:pt modelId="{A485C3CD-1FBB-48F4-BB49-2C6550EE4F7C}" type="parTrans" cxnId="{81BC9617-7523-4012-B3F5-540816D2EB7A}">
      <dgm:prSet/>
      <dgm:spPr/>
      <dgm:t>
        <a:bodyPr/>
        <a:lstStyle/>
        <a:p/>
      </dgm:t>
    </dgm:pt>
    <dgm:pt modelId="{76E84153-014D-4F2F-88D9-FAFC8D393141}">
      <dgm:prSet/>
      <dgm:spPr/>
      <dgm:t>
        <a:bodyPr/>
        <a:lstStyle/>
        <a:p>
          <a:r>
            <a:rPr lang="zh-CN" smtClean="0"/>
            <a:t>心烦口苦，胃脘灼热，痞满不痛，或干呕呕吐，肠鸣下利，手足及下肢冷甚，舌红，苔黄根部腐腻，舌下络脉瘀阻，脉弦滑。</a:t>
          </a:r>
          <a:endParaRPr lang="zh-CN" altLang="en-US"/>
        </a:p>
      </dgm:t>
    </dgm:pt>
    <dgm:pt modelId="{8B32AFC9-E37D-413D-802D-AF3800A88C5F}" type="sibTrans" cxnId="{81BC9617-7523-4012-B3F5-540816D2EB7A}">
      <dgm:prSet/>
      <dgm:spPr/>
      <dgm:t>
        <a:bodyPr/>
        <a:lstStyle/>
        <a:p/>
      </dgm:t>
    </dgm:pt>
    <dgm:pt modelId="{925B2211-2761-4B35-9206-4C429CA88F3B}" type="sibTrans" cxnId="{04866099-9888-4D4E-9902-735022D032EB}">
      <dgm:prSet/>
      <dgm:spPr/>
      <dgm:t>
        <a:bodyPr/>
        <a:lstStyle/>
        <a:p>
          <a:endParaRPr lang="zh-CN" altLang="en-US"/>
        </a:p>
      </dgm:t>
    </dgm:pt>
    <dgm:pt modelId="{82A094DC-868D-4482-B6C6-A2C8A7DB4543}" type="pres">
      <dgm:prSet presAssocID="{7DB42EEF-DB3D-41DE-8F27-9104F035184E}" presName="Name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zh-CN" altLang="en-US"/>
        </a:p>
      </dgm:t>
    </dgm:pt>
    <dgm:pt modelId="{A0B737D9-A264-47F7-98A5-69DC7DF5FCD1}" type="pres">
      <dgm:prSet presAssocID="{50ADA7C8-AC9F-4E15-825B-FBAF056C978E}" presName="linNode"/>
      <dgm:spPr/>
      <dgm:t>
        <a:bodyPr/>
        <a:lstStyle/>
        <a:p/>
      </dgm:t>
    </dgm:pt>
    <dgm:pt modelId="{9C14962A-994A-4B68-9EE6-DD3C0AE51934}" type="pres">
      <dgm:prSet presAssocID="{50ADA7C8-AC9F-4E15-825B-FBAF056C978E}" presName="parentShp" presStyleLbl="node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C471ADF-3D26-492B-A1A3-1043B5A1A62D}" type="pres">
      <dgm:prSet presAssocID="{50ADA7C8-AC9F-4E15-825B-FBAF056C978E}" presName="childShp" presStyleLbl="bgAccFollowNode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6277788-976F-4C5E-BA09-B5C10FC3A815}" type="pres">
      <dgm:prSet presAssocID="{D7BC776D-134B-44AC-8C98-13B25191FF65}" presName="spacing"/>
      <dgm:spPr/>
      <dgm:t>
        <a:bodyPr/>
        <a:lstStyle/>
        <a:p/>
      </dgm:t>
    </dgm:pt>
    <dgm:pt modelId="{1552F75D-5779-4AB8-9F28-337019571C62}" type="pres">
      <dgm:prSet presAssocID="{1B974E14-BC00-49D5-A617-FA1A1D1D66FE}" presName="linNode"/>
      <dgm:spPr/>
      <dgm:t>
        <a:bodyPr/>
        <a:lstStyle/>
        <a:p/>
      </dgm:t>
    </dgm:pt>
    <dgm:pt modelId="{496B0B20-E966-4F94-9741-20052DF5976E}" type="pres">
      <dgm:prSet presAssocID="{1B974E14-BC00-49D5-A617-FA1A1D1D66FE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6E6C25F-0D3D-4660-8A9E-6BE88128B59E}" type="pres">
      <dgm:prSet presAssocID="{1B974E14-BC00-49D5-A617-FA1A1D1D66FE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10D987FB-A53B-46C2-89E6-768EA5A29952}" srcId="{7DB42EEF-DB3D-41DE-8F27-9104F035184E}" destId="{50ADA7C8-AC9F-4E15-825B-FBAF056C978E}" srcOrd="0" destOrd="0" parTransId="{1AADBF2C-8912-458A-817D-7AE1F5037A30}" sibTransId="{D7BC776D-134B-44AC-8C98-13B25191FF65}"/>
    <dgm:cxn modelId="{639EA930-1D2A-4E7C-ADB6-90E73B846274}" srcId="{50ADA7C8-AC9F-4E15-825B-FBAF056C978E}" destId="{F7BC15C3-D4F2-4086-B7B3-1336AB2E5CA1}" srcOrd="0" destOrd="0" parTransId="{68A3BC18-198F-480F-8BD4-DE9AA6DADD58}" sibTransId="{74123887-87A7-4EEE-8516-525EA2983941}"/>
    <dgm:cxn modelId="{04866099-9888-4D4E-9902-735022D032EB}" srcId="{7DB42EEF-DB3D-41DE-8F27-9104F035184E}" destId="{1B974E14-BC00-49D5-A617-FA1A1D1D66FE}" srcOrd="1" destOrd="0" parTransId="{C90914A6-67CB-4743-831C-4B3CC7C88798}" sibTransId="{925B2211-2761-4B35-9206-4C429CA88F3B}"/>
    <dgm:cxn modelId="{81BC9617-7523-4012-B3F5-540816D2EB7A}" srcId="{1B974E14-BC00-49D5-A617-FA1A1D1D66FE}" destId="{76E84153-014D-4F2F-88D9-FAFC8D393141}" srcOrd="0" destOrd="0" parTransId="{A485C3CD-1FBB-48F4-BB49-2C6550EE4F7C}" sibTransId="{8B32AFC9-E37D-413D-802D-AF3800A88C5F}"/>
    <dgm:cxn modelId="{AD85113C-D4F9-41D5-96E1-CCCEA9A2B8DE}" type="presOf" srcId="{7DB42EEF-DB3D-41DE-8F27-9104F035184E}" destId="{82A094DC-868D-4482-B6C6-A2C8A7DB4543}" srcOrd="0" destOrd="0" presId="urn:microsoft.com/office/officeart/2005/8/layout/vList6"/>
    <dgm:cxn modelId="{B2460961-F82D-4840-8C0F-7798686DF5C4}" type="presParOf" srcId="{82A094DC-868D-4482-B6C6-A2C8A7DB4543}" destId="{A0B737D9-A264-47F7-98A5-69DC7DF5FCD1}" srcOrd="0" destOrd="0" presId="urn:microsoft.com/office/officeart/2005/8/layout/vList6"/>
    <dgm:cxn modelId="{794C2C0C-5E3D-4A05-A3B9-1421DE3018A6}" type="presParOf" srcId="{A0B737D9-A264-47F7-98A5-69DC7DF5FCD1}" destId="{9C14962A-994A-4B68-9EE6-DD3C0AE51934}" srcOrd="0" destOrd="0" presId="urn:microsoft.com/office/officeart/2005/8/layout/vList6"/>
    <dgm:cxn modelId="{2C8124AC-EBA5-4FC8-A135-4819A8838039}" type="presOf" srcId="{50ADA7C8-AC9F-4E15-825B-FBAF056C978E}" destId="{9C14962A-994A-4B68-9EE6-DD3C0AE51934}" srcOrd="0" destOrd="0" presId="urn:microsoft.com/office/officeart/2005/8/layout/vList6"/>
    <dgm:cxn modelId="{CD34D68B-D9A9-4D36-BC31-8FD458FEE339}" type="presParOf" srcId="{A0B737D9-A264-47F7-98A5-69DC7DF5FCD1}" destId="{BC471ADF-3D26-492B-A1A3-1043B5A1A62D}" srcOrd="1" destOrd="0" presId="urn:microsoft.com/office/officeart/2005/8/layout/vList6"/>
    <dgm:cxn modelId="{7476017A-EFA2-49B3-9F91-EB68F54AF4B9}" type="presOf" srcId="{F7BC15C3-D4F2-4086-B7B3-1336AB2E5CA1}" destId="{BC471ADF-3D26-492B-A1A3-1043B5A1A62D}" srcOrd="0" destOrd="0" presId="urn:microsoft.com/office/officeart/2005/8/layout/vList6"/>
    <dgm:cxn modelId="{FDC23936-965C-4551-93C2-2EF745444B55}" type="presParOf" srcId="{82A094DC-868D-4482-B6C6-A2C8A7DB4543}" destId="{B6277788-976F-4C5E-BA09-B5C10FC3A815}" srcOrd="1" destOrd="0" presId="urn:microsoft.com/office/officeart/2005/8/layout/vList6"/>
    <dgm:cxn modelId="{1CF6F053-926C-4272-AEDC-FCFF7A666AA5}" type="presParOf" srcId="{82A094DC-868D-4482-B6C6-A2C8A7DB4543}" destId="{1552F75D-5779-4AB8-9F28-337019571C62}" srcOrd="2" destOrd="0" presId="urn:microsoft.com/office/officeart/2005/8/layout/vList6"/>
    <dgm:cxn modelId="{B4002055-F6A7-416F-8C41-2F9966AD9ED5}" type="presParOf" srcId="{1552F75D-5779-4AB8-9F28-337019571C62}" destId="{496B0B20-E966-4F94-9741-20052DF5976E}" srcOrd="0" destOrd="0" presId="urn:microsoft.com/office/officeart/2005/8/layout/vList6"/>
    <dgm:cxn modelId="{C6D5BF79-F097-4110-BF7C-42A329F7FE3F}" type="presOf" srcId="{1B974E14-BC00-49D5-A617-FA1A1D1D66FE}" destId="{496B0B20-E966-4F94-9741-20052DF5976E}" srcOrd="0" destOrd="0" presId="urn:microsoft.com/office/officeart/2005/8/layout/vList6"/>
    <dgm:cxn modelId="{AEE0B5C1-D639-44C5-8A89-E304BC1614A2}" type="presParOf" srcId="{1552F75D-5779-4AB8-9F28-337019571C62}" destId="{16E6C25F-0D3D-4660-8A9E-6BE88128B59E}" srcOrd="1" destOrd="0" presId="urn:microsoft.com/office/officeart/2005/8/layout/vList6"/>
    <dgm:cxn modelId="{0D6D7ABF-BB58-4AA3-AEC0-C3B47BB5F729}" type="presOf" srcId="{76E84153-014D-4F2F-88D9-FAFC8D393141}" destId="{16E6C25F-0D3D-4660-8A9E-6BE88128B59E}" srcOrd="0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3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9E2D0712-8C0F-48CC-AF48-DD1A86BEFBD6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5B3348FD-215A-445B-BF14-AADDDEF59238}" type="parTrans" cxnId="{B3AE1E78-51BC-4C97-9A86-C2FC572293B5}">
      <dgm:prSet/>
      <dgm:spPr/>
      <dgm:t>
        <a:bodyPr/>
        <a:lstStyle/>
        <a:p>
          <a:endParaRPr lang="zh-CN" altLang="en-US"/>
        </a:p>
      </dgm:t>
    </dgm:pt>
    <dgm:pt modelId="{B9E6A423-424C-471F-9709-EC658F3A177B}">
      <dgm:prSet/>
      <dgm:spPr/>
      <dgm:t>
        <a:bodyPr/>
        <a:lstStyle/>
        <a:p>
          <a:r>
            <a:rPr lang="zh-CN" b="1" smtClean="0"/>
            <a:t>阴虚火旺证</a:t>
          </a:r>
          <a:endParaRPr lang="zh-CN" altLang="en-US"/>
        </a:p>
      </dgm:t>
    </dgm:pt>
    <dgm:pt modelId="{61D8570F-06D9-4A32-B3D0-9195B111DB3A}" type="parTrans" cxnId="{B6517673-3B5B-47F5-ACDD-41C36705973E}">
      <dgm:prSet/>
      <dgm:spPr/>
      <dgm:t>
        <a:bodyPr/>
        <a:lstStyle/>
        <a:p>
          <a:endParaRPr lang="zh-CN" altLang="en-US"/>
        </a:p>
      </dgm:t>
    </dgm:pt>
    <dgm:pt modelId="{0BDB9C45-7EC0-49E6-AAF1-3905A112CC70}">
      <dgm:prSet/>
      <dgm:spPr/>
      <dgm:t>
        <a:bodyPr/>
        <a:lstStyle/>
        <a:p>
          <a:r>
            <a:rPr lang="zh-CN" smtClean="0"/>
            <a:t>五心烦热，急躁易怒，口干口渴，渴喜冷饮，易饥多食，时时汗出，少寐多梦，溲赤便秘，舌红赤，少苔，脉虚细数。</a:t>
          </a:r>
          <a:endParaRPr lang="zh-CN" altLang="en-US"/>
        </a:p>
      </dgm:t>
    </dgm:pt>
    <dgm:pt modelId="{5603AA2B-5387-4282-9F4F-93960CFDABBC}" type="sibTrans" cxnId="{B6517673-3B5B-47F5-ACDD-41C36705973E}">
      <dgm:prSet/>
      <dgm:spPr/>
      <dgm:t>
        <a:bodyPr/>
        <a:lstStyle/>
        <a:p>
          <a:endParaRPr lang="zh-CN" altLang="en-US"/>
        </a:p>
      </dgm:t>
    </dgm:pt>
    <dgm:pt modelId="{A97B7F60-5C90-44DC-8CB9-002573915EF0}" type="sibTrans" cxnId="{B3AE1E78-51BC-4C97-9A86-C2FC572293B5}">
      <dgm:prSet/>
      <dgm:spPr/>
      <dgm:t>
        <a:bodyPr/>
        <a:lstStyle/>
        <a:p>
          <a:endParaRPr lang="zh-CN" altLang="en-US"/>
        </a:p>
      </dgm:t>
    </dgm:pt>
    <dgm:pt modelId="{B6812CC3-9E3D-45F1-A156-D0E46266D132}" type="parTrans" cxnId="{8458E563-3BA7-4702-8B64-873754AFF27F}">
      <dgm:prSet/>
      <dgm:spPr/>
      <dgm:t>
        <a:bodyPr/>
        <a:lstStyle/>
        <a:p>
          <a:endParaRPr lang="zh-CN" altLang="en-US"/>
        </a:p>
      </dgm:t>
    </dgm:pt>
    <dgm:pt modelId="{832446D3-58E5-4DE2-BC94-9DCA91909100}">
      <dgm:prSet/>
      <dgm:spPr/>
      <dgm:t>
        <a:bodyPr/>
        <a:lstStyle/>
        <a:p>
          <a:r>
            <a:rPr lang="zh-CN" b="1" smtClean="0"/>
            <a:t>气阴两虚证</a:t>
          </a:r>
          <a:endParaRPr lang="zh-CN" altLang="en-US"/>
        </a:p>
      </dgm:t>
    </dgm:pt>
    <dgm:pt modelId="{643D0B19-BAFF-43ED-9D6D-93502E4CC1E8}" type="parTrans" cxnId="{FC4FCCAC-A4A9-48A4-83F9-BFCED03AD4BD}">
      <dgm:prSet/>
      <dgm:spPr/>
      <dgm:t>
        <a:bodyPr/>
        <a:lstStyle/>
        <a:p>
          <a:endParaRPr lang="zh-CN" altLang="en-US"/>
        </a:p>
      </dgm:t>
    </dgm:pt>
    <dgm:pt modelId="{6216BC60-D44E-4776-A521-395DC0006996}">
      <dgm:prSet/>
      <dgm:spPr/>
      <dgm:t>
        <a:bodyPr/>
        <a:lstStyle/>
        <a:p>
          <a:r>
            <a:rPr lang="zh-CN" smtClean="0"/>
            <a:t>消瘦，倦怠乏力，气短懒言，易汗出，胸闷憋气，脘腹胀满，腰膝酸软，便溏，口干口苦，舌淡体胖，苔薄白干或少苔，脉虚细无力。</a:t>
          </a:r>
          <a:endParaRPr lang="zh-CN" altLang="en-US"/>
        </a:p>
      </dgm:t>
    </dgm:pt>
    <dgm:pt modelId="{F0E1C158-7240-4745-9C66-544BEB58ED4E}" type="sibTrans" cxnId="{FC4FCCAC-A4A9-48A4-83F9-BFCED03AD4BD}">
      <dgm:prSet/>
      <dgm:spPr/>
      <dgm:t>
        <a:bodyPr/>
        <a:lstStyle/>
        <a:p>
          <a:endParaRPr lang="zh-CN" altLang="en-US"/>
        </a:p>
      </dgm:t>
    </dgm:pt>
    <dgm:pt modelId="{C51C40D6-D2E0-4046-939E-D15BB8F6F064}" type="sibTrans" cxnId="{8458E563-3BA7-4702-8B64-873754AFF27F}">
      <dgm:prSet/>
      <dgm:spPr/>
      <dgm:t>
        <a:bodyPr/>
        <a:lstStyle/>
        <a:p>
          <a:endParaRPr lang="zh-CN" altLang="en-US"/>
        </a:p>
      </dgm:t>
    </dgm:pt>
    <dgm:pt modelId="{25A7E72B-56D7-4A80-9265-B56828BA7DDA}" type="pres">
      <dgm:prSet presAssocID="{9E2D0712-8C0F-48CC-AF48-DD1A86BEFBD6}" presName="Name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zh-CN" altLang="en-US"/>
        </a:p>
      </dgm:t>
    </dgm:pt>
    <dgm:pt modelId="{072F7220-A873-4C40-8E04-C7A198B466E0}" type="pres">
      <dgm:prSet presAssocID="{B9E6A423-424C-471F-9709-EC658F3A177B}" presName="linNode"/>
      <dgm:spPr/>
      <dgm:t>
        <a:bodyPr/>
        <a:lstStyle/>
        <a:p/>
      </dgm:t>
    </dgm:pt>
    <dgm:pt modelId="{EA7A4CF0-0BEB-42B1-A73D-AD453C6543DC}" type="pres">
      <dgm:prSet presAssocID="{B9E6A423-424C-471F-9709-EC658F3A177B}" presName="parentShp" presStyleLbl="node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898FC25C-9A21-4B9C-96A8-0CB1DDF284F5}" type="pres">
      <dgm:prSet presAssocID="{B9E6A423-424C-471F-9709-EC658F3A177B}" presName="childShp" presStyleLbl="bgAccFollowNode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2B4FAEE5-4346-4D75-9CE9-D0810EC78F32}" type="pres">
      <dgm:prSet presAssocID="{A97B7F60-5C90-44DC-8CB9-002573915EF0}" presName="spacing"/>
      <dgm:spPr/>
      <dgm:t>
        <a:bodyPr/>
        <a:lstStyle/>
        <a:p/>
      </dgm:t>
    </dgm:pt>
    <dgm:pt modelId="{D4809E50-0D7E-470B-9202-D429EF94C558}" type="pres">
      <dgm:prSet presAssocID="{832446D3-58E5-4DE2-BC94-9DCA91909100}" presName="linNode"/>
      <dgm:spPr/>
      <dgm:t>
        <a:bodyPr/>
        <a:lstStyle/>
        <a:p/>
      </dgm:t>
    </dgm:pt>
    <dgm:pt modelId="{C285D9F9-8270-41BF-8C35-40D766731970}" type="pres">
      <dgm:prSet presAssocID="{832446D3-58E5-4DE2-BC94-9DCA91909100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8777F4C2-FF14-4CC0-91ED-1BCE40C3AC87}" type="pres">
      <dgm:prSet presAssocID="{832446D3-58E5-4DE2-BC94-9DCA91909100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B3AE1E78-51BC-4C97-9A86-C2FC572293B5}" srcId="{9E2D0712-8C0F-48CC-AF48-DD1A86BEFBD6}" destId="{B9E6A423-424C-471F-9709-EC658F3A177B}" srcOrd="0" destOrd="0" parTransId="{5B3348FD-215A-445B-BF14-AADDDEF59238}" sibTransId="{A97B7F60-5C90-44DC-8CB9-002573915EF0}"/>
    <dgm:cxn modelId="{B6517673-3B5B-47F5-ACDD-41C36705973E}" srcId="{B9E6A423-424C-471F-9709-EC658F3A177B}" destId="{0BDB9C45-7EC0-49E6-AAF1-3905A112CC70}" srcOrd="0" destOrd="0" parTransId="{61D8570F-06D9-4A32-B3D0-9195B111DB3A}" sibTransId="{5603AA2B-5387-4282-9F4F-93960CFDABBC}"/>
    <dgm:cxn modelId="{8458E563-3BA7-4702-8B64-873754AFF27F}" srcId="{9E2D0712-8C0F-48CC-AF48-DD1A86BEFBD6}" destId="{832446D3-58E5-4DE2-BC94-9DCA91909100}" srcOrd="1" destOrd="0" parTransId="{B6812CC3-9E3D-45F1-A156-D0E46266D132}" sibTransId="{C51C40D6-D2E0-4046-939E-D15BB8F6F064}"/>
    <dgm:cxn modelId="{FC4FCCAC-A4A9-48A4-83F9-BFCED03AD4BD}" srcId="{832446D3-58E5-4DE2-BC94-9DCA91909100}" destId="{6216BC60-D44E-4776-A521-395DC0006996}" srcOrd="0" destOrd="0" parTransId="{643D0B19-BAFF-43ED-9D6D-93502E4CC1E8}" sibTransId="{F0E1C158-7240-4745-9C66-544BEB58ED4E}"/>
    <dgm:cxn modelId="{1BF51C1E-10A1-43D6-B4B7-10B7FC84C543}" type="presOf" srcId="{9E2D0712-8C0F-48CC-AF48-DD1A86BEFBD6}" destId="{25A7E72B-56D7-4A80-9265-B56828BA7DDA}" srcOrd="0" destOrd="0" presId="urn:microsoft.com/office/officeart/2005/8/layout/vList6"/>
    <dgm:cxn modelId="{46087740-BE35-453A-AB15-C4525A08E25F}" type="presParOf" srcId="{25A7E72B-56D7-4A80-9265-B56828BA7DDA}" destId="{072F7220-A873-4C40-8E04-C7A198B466E0}" srcOrd="0" destOrd="0" presId="urn:microsoft.com/office/officeart/2005/8/layout/vList6"/>
    <dgm:cxn modelId="{8E6BAAA7-985B-48D9-AE61-44A0E261ADDA}" type="presParOf" srcId="{072F7220-A873-4C40-8E04-C7A198B466E0}" destId="{EA7A4CF0-0BEB-42B1-A73D-AD453C6543DC}" srcOrd="0" destOrd="0" presId="urn:microsoft.com/office/officeart/2005/8/layout/vList6"/>
    <dgm:cxn modelId="{CDB2AC3F-341A-43A7-BCCC-68ADA5B0DC48}" type="presOf" srcId="{B9E6A423-424C-471F-9709-EC658F3A177B}" destId="{EA7A4CF0-0BEB-42B1-A73D-AD453C6543DC}" srcOrd="0" destOrd="0" presId="urn:microsoft.com/office/officeart/2005/8/layout/vList6"/>
    <dgm:cxn modelId="{B715A6BB-2F7C-4045-A96F-651AF2DBF490}" type="presParOf" srcId="{072F7220-A873-4C40-8E04-C7A198B466E0}" destId="{898FC25C-9A21-4B9C-96A8-0CB1DDF284F5}" srcOrd="1" destOrd="0" presId="urn:microsoft.com/office/officeart/2005/8/layout/vList6"/>
    <dgm:cxn modelId="{425911F6-2A78-459B-8DF7-3B7197DA2953}" type="presOf" srcId="{0BDB9C45-7EC0-49E6-AAF1-3905A112CC70}" destId="{898FC25C-9A21-4B9C-96A8-0CB1DDF284F5}" srcOrd="0" destOrd="0" presId="urn:microsoft.com/office/officeart/2005/8/layout/vList6"/>
    <dgm:cxn modelId="{EA3F8F87-F8CD-4F7A-AFE4-B1CF0FB4FD3B}" type="presParOf" srcId="{25A7E72B-56D7-4A80-9265-B56828BA7DDA}" destId="{2B4FAEE5-4346-4D75-9CE9-D0810EC78F32}" srcOrd="1" destOrd="0" presId="urn:microsoft.com/office/officeart/2005/8/layout/vList6"/>
    <dgm:cxn modelId="{59D7B8BA-2507-4DC7-87DA-8E8E329D43C0}" type="presParOf" srcId="{25A7E72B-56D7-4A80-9265-B56828BA7DDA}" destId="{D4809E50-0D7E-470B-9202-D429EF94C558}" srcOrd="2" destOrd="0" presId="urn:microsoft.com/office/officeart/2005/8/layout/vList6"/>
    <dgm:cxn modelId="{E9FDE029-5B20-43FA-9199-C49EB0EFE0F5}" type="presParOf" srcId="{D4809E50-0D7E-470B-9202-D429EF94C558}" destId="{C285D9F9-8270-41BF-8C35-40D766731970}" srcOrd="0" destOrd="0" presId="urn:microsoft.com/office/officeart/2005/8/layout/vList6"/>
    <dgm:cxn modelId="{C0E13FCF-2669-4D3E-816D-DCE35B99F222}" type="presOf" srcId="{832446D3-58E5-4DE2-BC94-9DCA91909100}" destId="{C285D9F9-8270-41BF-8C35-40D766731970}" srcOrd="0" destOrd="0" presId="urn:microsoft.com/office/officeart/2005/8/layout/vList6"/>
    <dgm:cxn modelId="{50607F13-1522-43BA-BDDC-81DF6C8A431A}" type="presParOf" srcId="{D4809E50-0D7E-470B-9202-D429EF94C558}" destId="{8777F4C2-FF14-4CC0-91ED-1BCE40C3AC87}" srcOrd="1" destOrd="0" presId="urn:microsoft.com/office/officeart/2005/8/layout/vList6"/>
    <dgm:cxn modelId="{971AE87E-8A46-4342-A2D1-EB24A9E194C8}" type="presOf" srcId="{6216BC60-D44E-4776-A521-395DC0006996}" destId="{8777F4C2-FF14-4CC0-91ED-1BCE40C3AC87}" srcOrd="0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4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C52EC796-469B-49AE-AE75-E2E066E7E34A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6D00A882-4FC5-40B9-A863-69C4C9D810CC}" type="parTrans" cxnId="{66235C8D-2838-45A5-B022-E525D3528F99}">
      <dgm:prSet/>
      <dgm:spPr/>
      <dgm:t>
        <a:bodyPr/>
        <a:lstStyle/>
        <a:p>
          <a:endParaRPr lang="zh-CN" altLang="en-US"/>
        </a:p>
      </dgm:t>
    </dgm:pt>
    <dgm:pt modelId="{6FBA6374-AB5A-41BD-AFC1-BDA0286F8D82}">
      <dgm:prSet/>
      <dgm:spPr/>
      <dgm:t>
        <a:bodyPr/>
        <a:lstStyle/>
        <a:p>
          <a:r>
            <a:rPr lang="zh-CN" b="1" smtClean="0"/>
            <a:t>阴阳两虚证</a:t>
          </a:r>
          <a:endParaRPr lang="zh-CN" altLang="en-US"/>
        </a:p>
      </dgm:t>
    </dgm:pt>
    <dgm:pt modelId="{82F52AB4-6B2F-47BD-97B2-58B3923A21EF}" type="parTrans" cxnId="{233E58EF-548C-42E6-B44E-B678C37A72E6}">
      <dgm:prSet/>
      <dgm:spPr/>
      <dgm:t>
        <a:bodyPr/>
        <a:lstStyle/>
        <a:p>
          <a:endParaRPr lang="zh-CN" altLang="en-US"/>
        </a:p>
      </dgm:t>
    </dgm:pt>
    <dgm:pt modelId="{B6DC7AE3-CFA0-4E1F-815D-B6D946AFDBC2}">
      <dgm:prSet/>
      <dgm:spPr/>
      <dgm:t>
        <a:bodyPr/>
        <a:lstStyle/>
        <a:p>
          <a:r>
            <a:rPr lang="zh-CN" smtClean="0"/>
            <a:t>小便频数，夜尿增多，浑浊如脂如膏，五心烦热，口干咽燥，畏寒肢冷，面色苍白，神疲乏力，腰膝酸软，脘腹胀满，食纳不香，五更泄泻，舌淡体胖，苔白而干，脉沉细无力。</a:t>
          </a:r>
          <a:endParaRPr lang="zh-CN" altLang="en-US"/>
        </a:p>
      </dgm:t>
    </dgm:pt>
    <dgm:pt modelId="{32972D9E-D250-43EF-84CC-48F394C5E232}" type="sibTrans" cxnId="{233E58EF-548C-42E6-B44E-B678C37A72E6}">
      <dgm:prSet/>
      <dgm:spPr/>
      <dgm:t>
        <a:bodyPr/>
        <a:lstStyle/>
        <a:p>
          <a:endParaRPr lang="zh-CN" altLang="en-US"/>
        </a:p>
      </dgm:t>
    </dgm:pt>
    <dgm:pt modelId="{084D0C27-31E1-4CF6-9EF5-3031AE5AA616}" type="sibTrans" cxnId="{66235C8D-2838-45A5-B022-E525D3528F99}">
      <dgm:prSet/>
      <dgm:spPr/>
      <dgm:t>
        <a:bodyPr/>
        <a:lstStyle/>
        <a:p>
          <a:endParaRPr lang="zh-CN" altLang="en-US"/>
        </a:p>
      </dgm:t>
    </dgm:pt>
    <dgm:pt modelId="{097078F8-00CC-4B19-A303-78527BA0E24F}" type="parTrans" cxnId="{063391FE-0078-4E0C-897D-973836DBFC35}">
      <dgm:prSet/>
      <dgm:spPr/>
      <dgm:t>
        <a:bodyPr/>
        <a:lstStyle/>
        <a:p>
          <a:endParaRPr lang="zh-CN" altLang="en-US"/>
        </a:p>
      </dgm:t>
    </dgm:pt>
    <dgm:pt modelId="{2564DBE9-EEF4-40B7-898F-89E99548A212}">
      <dgm:prSet phldrT="[文本]" phldr="1"/>
      <dgm:spPr/>
      <dgm:t>
        <a:bodyPr/>
        <a:lstStyle/>
        <a:p>
          <a:endParaRPr lang="zh-CN" altLang="en-US"/>
        </a:p>
      </dgm:t>
    </dgm:pt>
    <dgm:pt modelId="{11A0FAA0-466D-4494-AEC5-9DDCC80210DF}" type="sibTrans" cxnId="{063391FE-0078-4E0C-897D-973836DBFC35}">
      <dgm:prSet/>
      <dgm:spPr/>
      <dgm:t>
        <a:bodyPr/>
        <a:lstStyle/>
        <a:p>
          <a:endParaRPr lang="zh-CN" altLang="en-US"/>
        </a:p>
      </dgm:t>
    </dgm:pt>
    <dgm:pt modelId="{D4384477-21D1-4953-9C81-8EBE6B68BE52}" type="pres">
      <dgm:prSet presAssocID="{C52EC796-469B-49AE-AE75-E2E066E7E34A}" presName="Name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zh-CN" altLang="en-US"/>
        </a:p>
      </dgm:t>
    </dgm:pt>
    <dgm:pt modelId="{F0E6C20A-EF38-410A-AA77-C50E882C85A6}" type="pres">
      <dgm:prSet presAssocID="{6FBA6374-AB5A-41BD-AFC1-BDA0286F8D82}" presName="linNode"/>
      <dgm:spPr/>
      <dgm:t>
        <a:bodyPr/>
        <a:lstStyle/>
        <a:p/>
      </dgm:t>
    </dgm:pt>
    <dgm:pt modelId="{9BF6D45C-381C-4123-AAD8-0BBF63C0591C}" type="pres">
      <dgm:prSet presAssocID="{6FBA6374-AB5A-41BD-AFC1-BDA0286F8D82}" presName="parentShp" presStyleLbl="node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9027948E-F376-40A6-BE01-BCD0846D4748}" type="pres">
      <dgm:prSet presAssocID="{6FBA6374-AB5A-41BD-AFC1-BDA0286F8D82}" presName="childShp" presStyleLbl="bgAccFollowNode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2FA38ED8-C821-46F6-B4B6-A1D90D363655}" type="pres">
      <dgm:prSet presAssocID="{084D0C27-31E1-4CF6-9EF5-3031AE5AA616}" presName="spacing"/>
      <dgm:spPr/>
      <dgm:t>
        <a:bodyPr/>
        <a:lstStyle/>
        <a:p/>
      </dgm:t>
    </dgm:pt>
    <dgm:pt modelId="{775E4BB5-874D-4E61-B527-FD0A80BA3977}" type="pres">
      <dgm:prSet presAssocID="{2564DBE9-EEF4-40B7-898F-89E99548A212}" presName="linNode"/>
      <dgm:spPr/>
      <dgm:t>
        <a:bodyPr/>
        <a:lstStyle/>
        <a:p/>
      </dgm:t>
    </dgm:pt>
    <dgm:pt modelId="{A75DC17F-37D7-44B5-B3D0-F2C209C0CBC0}" type="pres">
      <dgm:prSet presAssocID="{2564DBE9-EEF4-40B7-898F-89E99548A212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D4D8CCD-EF6C-478F-AB6B-FF2CAB5C764F}" type="pres">
      <dgm:prSet presAssocID="{2564DBE9-EEF4-40B7-898F-89E99548A212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66235C8D-2838-45A5-B022-E525D3528F99}" srcId="{C52EC796-469B-49AE-AE75-E2E066E7E34A}" destId="{6FBA6374-AB5A-41BD-AFC1-BDA0286F8D82}" srcOrd="0" destOrd="0" parTransId="{6D00A882-4FC5-40B9-A863-69C4C9D810CC}" sibTransId="{084D0C27-31E1-4CF6-9EF5-3031AE5AA616}"/>
    <dgm:cxn modelId="{233E58EF-548C-42E6-B44E-B678C37A72E6}" srcId="{6FBA6374-AB5A-41BD-AFC1-BDA0286F8D82}" destId="{B6DC7AE3-CFA0-4E1F-815D-B6D946AFDBC2}" srcOrd="0" destOrd="0" parTransId="{82F52AB4-6B2F-47BD-97B2-58B3923A21EF}" sibTransId="{32972D9E-D250-43EF-84CC-48F394C5E232}"/>
    <dgm:cxn modelId="{063391FE-0078-4E0C-897D-973836DBFC35}" srcId="{C52EC796-469B-49AE-AE75-E2E066E7E34A}" destId="{2564DBE9-EEF4-40B7-898F-89E99548A212}" srcOrd="1" destOrd="0" parTransId="{097078F8-00CC-4B19-A303-78527BA0E24F}" sibTransId="{11A0FAA0-466D-4494-AEC5-9DDCC80210DF}"/>
    <dgm:cxn modelId="{6A217B9F-A28F-4E09-A9BD-9B6BFAFBB1B0}" type="presOf" srcId="{C52EC796-469B-49AE-AE75-E2E066E7E34A}" destId="{D4384477-21D1-4953-9C81-8EBE6B68BE52}" srcOrd="0" destOrd="0" presId="urn:microsoft.com/office/officeart/2005/8/layout/vList6"/>
    <dgm:cxn modelId="{2B8061E2-349C-4801-928E-B1D8B82BBB5A}" type="presParOf" srcId="{D4384477-21D1-4953-9C81-8EBE6B68BE52}" destId="{F0E6C20A-EF38-410A-AA77-C50E882C85A6}" srcOrd="0" destOrd="0" presId="urn:microsoft.com/office/officeart/2005/8/layout/vList6"/>
    <dgm:cxn modelId="{AE1AEFC5-E3E8-4D05-B5DD-37C3E37DAFF5}" type="presParOf" srcId="{F0E6C20A-EF38-410A-AA77-C50E882C85A6}" destId="{9BF6D45C-381C-4123-AAD8-0BBF63C0591C}" srcOrd="0" destOrd="0" presId="urn:microsoft.com/office/officeart/2005/8/layout/vList6"/>
    <dgm:cxn modelId="{E9661352-8E69-457E-8FD1-E6DB0EDF41FF}" type="presOf" srcId="{6FBA6374-AB5A-41BD-AFC1-BDA0286F8D82}" destId="{9BF6D45C-381C-4123-AAD8-0BBF63C0591C}" srcOrd="0" destOrd="0" presId="urn:microsoft.com/office/officeart/2005/8/layout/vList6"/>
    <dgm:cxn modelId="{021AE791-BA4E-4B5A-92D2-6400F4194C7D}" type="presParOf" srcId="{F0E6C20A-EF38-410A-AA77-C50E882C85A6}" destId="{9027948E-F376-40A6-BE01-BCD0846D4748}" srcOrd="1" destOrd="0" presId="urn:microsoft.com/office/officeart/2005/8/layout/vList6"/>
    <dgm:cxn modelId="{2D07B3EC-C2FE-428D-8177-C35DB5D55E1B}" type="presOf" srcId="{B6DC7AE3-CFA0-4E1F-815D-B6D946AFDBC2}" destId="{9027948E-F376-40A6-BE01-BCD0846D4748}" srcOrd="0" destOrd="0" presId="urn:microsoft.com/office/officeart/2005/8/layout/vList6"/>
    <dgm:cxn modelId="{BA52CEBD-B078-4D62-B036-09BE4DFEA471}" type="presParOf" srcId="{D4384477-21D1-4953-9C81-8EBE6B68BE52}" destId="{2FA38ED8-C821-46F6-B4B6-A1D90D363655}" srcOrd="1" destOrd="0" presId="urn:microsoft.com/office/officeart/2005/8/layout/vList6"/>
    <dgm:cxn modelId="{BCD6D58C-33B1-4676-BF60-327CADFCD080}" type="presParOf" srcId="{D4384477-21D1-4953-9C81-8EBE6B68BE52}" destId="{775E4BB5-874D-4E61-B527-FD0A80BA3977}" srcOrd="2" destOrd="0" presId="urn:microsoft.com/office/officeart/2005/8/layout/vList6"/>
    <dgm:cxn modelId="{CA1BA7E7-D446-4EA2-9CF3-E9C7D863B15B}" type="presParOf" srcId="{775E4BB5-874D-4E61-B527-FD0A80BA3977}" destId="{A75DC17F-37D7-44B5-B3D0-F2C209C0CBC0}" srcOrd="0" destOrd="0" presId="urn:microsoft.com/office/officeart/2005/8/layout/vList6"/>
    <dgm:cxn modelId="{77F71CD0-31F5-4949-A104-9E67C3F17C76}" type="presOf" srcId="{2564DBE9-EEF4-40B7-898F-89E99548A212}" destId="{A75DC17F-37D7-44B5-B3D0-F2C209C0CBC0}" srcOrd="0" destOrd="0" presId="urn:microsoft.com/office/officeart/2005/8/layout/vList6"/>
    <dgm:cxn modelId="{8933963F-6246-4B1E-800A-E68929E0C2FE}" type="presParOf" srcId="{775E4BB5-874D-4E61-B527-FD0A80BA3977}" destId="{BD4D8CCD-EF6C-478F-AB6B-FF2CAB5C764F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5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9D9EB9AF-CC50-453F-BCD0-5C723790AE92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FC210BD8-2D8E-4D68-8A27-900C059746CB}" type="parTrans" cxnId="{240B5BF4-289F-421E-81F2-D81C2082E207}">
      <dgm:prSet/>
      <dgm:spPr/>
      <dgm:t>
        <a:bodyPr/>
        <a:lstStyle/>
        <a:p>
          <a:endParaRPr lang="zh-CN" altLang="en-US"/>
        </a:p>
      </dgm:t>
    </dgm:pt>
    <dgm:pt modelId="{5679D194-9000-4264-A6B7-F92615B99B35}">
      <dgm:prSet custT="1"/>
      <dgm:spPr/>
      <dgm:t>
        <a:bodyPr/>
        <a:lstStyle/>
        <a:p>
          <a:r>
            <a:rPr lang="zh-CN" altLang="en-US" sz="2800" baseline="0" smtClean="0"/>
            <a:t>观察排尿次数、尿量及尿色</a:t>
          </a:r>
          <a:endParaRPr lang="zh-CN" altLang="en-US" sz="2800" baseline="0"/>
        </a:p>
      </dgm:t>
    </dgm:pt>
    <dgm:pt modelId="{7439913E-2F78-40FF-908E-0EBDA41A7B78}" type="sibTrans" cxnId="{240B5BF4-289F-421E-81F2-D81C2082E207}">
      <dgm:prSet/>
      <dgm:spPr/>
      <dgm:t>
        <a:bodyPr/>
        <a:lstStyle/>
        <a:p>
          <a:endParaRPr lang="zh-CN" altLang="en-US"/>
        </a:p>
      </dgm:t>
    </dgm:pt>
    <dgm:pt modelId="{E2F73E75-9728-4BEB-962C-445006CF38A3}" type="parTrans" cxnId="{5BF7EA48-9888-489F-B0D2-8F48A5503B13}">
      <dgm:prSet/>
      <dgm:spPr/>
      <dgm:t>
        <a:bodyPr/>
        <a:lstStyle/>
        <a:p>
          <a:endParaRPr lang="zh-CN" altLang="en-US"/>
        </a:p>
      </dgm:t>
    </dgm:pt>
    <dgm:pt modelId="{A6B3BE2C-F247-40BD-B70A-8CDD57129AD1}">
      <dgm:prSet custT="1"/>
      <dgm:spPr/>
      <dgm:t>
        <a:bodyPr/>
        <a:lstStyle/>
        <a:p>
          <a:r>
            <a:rPr lang="en-US" sz="1200" smtClean="0"/>
            <a:t>.</a:t>
          </a:r>
          <a:r>
            <a:rPr lang="zh-CN" sz="2800" smtClean="0"/>
            <a:t>嘱患者睡前少饮水</a:t>
          </a:r>
          <a:endParaRPr lang="zh-CN" altLang="en-US" sz="2800"/>
        </a:p>
      </dgm:t>
    </dgm:pt>
    <dgm:pt modelId="{720FEF9E-0E0F-4A07-ABA1-A745F4DA2064}" type="sibTrans" cxnId="{5BF7EA48-9888-489F-B0D2-8F48A5503B13}">
      <dgm:prSet/>
      <dgm:spPr/>
      <dgm:t>
        <a:bodyPr/>
        <a:lstStyle/>
        <a:p>
          <a:endParaRPr lang="zh-CN" altLang="en-US"/>
        </a:p>
      </dgm:t>
    </dgm:pt>
    <dgm:pt modelId="{9A6693EF-02C7-470D-AC14-191BC1EBAF83}" type="parTrans" cxnId="{30C0FEF0-034B-42AD-A7C0-1CD35F57449D}">
      <dgm:prSet/>
      <dgm:spPr/>
      <dgm:t>
        <a:bodyPr/>
        <a:lstStyle/>
        <a:p>
          <a:endParaRPr lang="zh-CN" altLang="en-US"/>
        </a:p>
      </dgm:t>
    </dgm:pt>
    <dgm:pt modelId="{8BC782EC-7101-4817-ACA3-055F8E9FD3F0}">
      <dgm:prSet custT="1"/>
      <dgm:spPr/>
      <dgm:t>
        <a:bodyPr/>
        <a:lstStyle/>
        <a:p>
          <a:r>
            <a:rPr lang="zh-CN" altLang="en-US" sz="2800" smtClean="0"/>
            <a:t>指导患者饮食调理，适当进食芡实、枸杞等补肾之品，食疗方：芡实瘦肉汤</a:t>
          </a:r>
          <a:endParaRPr lang="zh-CN" altLang="en-US" sz="2800"/>
        </a:p>
      </dgm:t>
    </dgm:pt>
    <dgm:pt modelId="{7318FE2D-6C52-4691-A0D4-2A45F8661F37}" type="sibTrans" cxnId="{30C0FEF0-034B-42AD-A7C0-1CD35F57449D}">
      <dgm:prSet/>
      <dgm:spPr/>
      <dgm:t>
        <a:bodyPr/>
        <a:lstStyle/>
        <a:p>
          <a:endParaRPr lang="zh-CN" altLang="en-US"/>
        </a:p>
      </dgm:t>
    </dgm:pt>
    <dgm:pt modelId="{82743B57-800D-4128-9A27-2725AFAAAD7E}" type="pres">
      <dgm:prSet presAssocID="{9D9EB9AF-CC50-453F-BCD0-5C723790AE92}" presName="linear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FFE4F313-2995-4634-B53B-6344FA2A484E}" type="pres">
      <dgm:prSet presAssocID="{5679D194-9000-4264-A6B7-F92615B99B35}" presName="parentLin"/>
      <dgm:spPr/>
      <dgm:t>
        <a:bodyPr/>
        <a:lstStyle/>
        <a:p/>
      </dgm:t>
    </dgm:pt>
    <dgm:pt modelId="{9DA53A46-E3B1-4FD7-8E2A-DE5AA4B8F403}" type="pres">
      <dgm:prSet presAssocID="{5679D194-9000-4264-A6B7-F92615B99B35}" presName="parentLeftMargin" presStyleLbl="node1" presStyleCnt="3"/>
      <dgm:spPr/>
      <dgm:t>
        <a:bodyPr/>
        <a:lstStyle/>
        <a:p>
          <a:endParaRPr lang="zh-CN" altLang="en-US"/>
        </a:p>
      </dgm:t>
    </dgm:pt>
    <dgm:pt modelId="{594D9B02-11C6-462B-A801-C611CEE2A9CD}" type="pres">
      <dgm:prSet presAssocID="{5679D194-9000-4264-A6B7-F92615B99B35}" presName="parentText" presStyleLbl="node1" presStyleCnt="3" custScaleY="386448" custLinFactNeighborX="14689" custLinFactNeighborY="-68159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F6071E7-807D-427C-85F2-3181537317DF}" type="pres">
      <dgm:prSet presAssocID="{5679D194-9000-4264-A6B7-F92615B99B35}" presName="negativeSpace"/>
      <dgm:spPr/>
      <dgm:t>
        <a:bodyPr/>
        <a:lstStyle/>
        <a:p/>
      </dgm:t>
    </dgm:pt>
    <dgm:pt modelId="{B6014FFD-932D-458D-9551-78EC34DBEAD0}" type="pres">
      <dgm:prSet presAssocID="{5679D194-9000-4264-A6B7-F92615B99B35}" presName="childText" presStyleLbl="conFgAcc1" presStyleCnt="3" custLinFactY="-379282" custLinFactNeighborX="520" custLinFactNeighborY="-400000">
        <dgm:presLayoutVars>
          <dgm:bulletEnabled val="1"/>
        </dgm:presLayoutVars>
      </dgm:prSet>
      <dgm:spPr/>
      <dgm:t>
        <a:bodyPr/>
        <a:lstStyle/>
        <a:p/>
      </dgm:t>
    </dgm:pt>
    <dgm:pt modelId="{C9859D43-D93F-493B-B1A4-68BF9B469FAC}" type="pres">
      <dgm:prSet presAssocID="{7439913E-2F78-40FF-908E-0EBDA41A7B78}" presName="spaceBetweenRectangles"/>
      <dgm:spPr/>
      <dgm:t>
        <a:bodyPr/>
        <a:lstStyle/>
        <a:p/>
      </dgm:t>
    </dgm:pt>
    <dgm:pt modelId="{D9E01B00-2942-418E-86E8-73C529BB297B}" type="pres">
      <dgm:prSet presAssocID="{A6B3BE2C-F247-40BD-B70A-8CDD57129AD1}" presName="parentLin"/>
      <dgm:spPr/>
      <dgm:t>
        <a:bodyPr/>
        <a:lstStyle/>
        <a:p/>
      </dgm:t>
    </dgm:pt>
    <dgm:pt modelId="{B9FC6E72-124A-425B-9A8E-DEC647422019}" type="pres">
      <dgm:prSet presAssocID="{A6B3BE2C-F247-40BD-B70A-8CDD57129AD1}" presName="parentLeftMargin" presStyleLbl="node1" presStyleIdx="1" presStyleCnt="3"/>
      <dgm:spPr/>
      <dgm:t>
        <a:bodyPr/>
        <a:lstStyle/>
        <a:p>
          <a:endParaRPr lang="zh-CN" altLang="en-US"/>
        </a:p>
      </dgm:t>
    </dgm:pt>
    <dgm:pt modelId="{22C8B0E8-F35E-4FF1-ABFC-03579C93AFC6}" type="pres">
      <dgm:prSet presAssocID="{A6B3BE2C-F247-40BD-B70A-8CDD57129AD1}" presName="parentText" presStyleLbl="node1" presStyleIdx="1" presStyleCnt="3" custScaleY="294551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E956291-3D76-4A8B-9984-F27A7221BBC8}" type="pres">
      <dgm:prSet presAssocID="{A6B3BE2C-F247-40BD-B70A-8CDD57129AD1}" presName="negativeSpace"/>
      <dgm:spPr/>
      <dgm:t>
        <a:bodyPr/>
        <a:lstStyle/>
        <a:p/>
      </dgm:t>
    </dgm:pt>
    <dgm:pt modelId="{1F43B36A-22A8-443D-948A-8B2FAD49E5B3}" type="pres">
      <dgm:prSet presAssocID="{A6B3BE2C-F247-40BD-B70A-8CDD57129AD1}" presName="childText" presStyleLbl="conFgAcc1" presStyleIdx="1" presStyleCnt="3" custLinFactY="-106041" custLinFactNeighborX="520" custLinFactNeighborY="-200000">
        <dgm:presLayoutVars>
          <dgm:bulletEnabled val="1"/>
        </dgm:presLayoutVars>
      </dgm:prSet>
      <dgm:spPr/>
      <dgm:t>
        <a:bodyPr/>
        <a:lstStyle/>
        <a:p/>
      </dgm:t>
    </dgm:pt>
    <dgm:pt modelId="{253BF37E-596F-4B2F-A57B-C8F79CD55F3F}" type="pres">
      <dgm:prSet presAssocID="{720FEF9E-0E0F-4A07-ABA1-A745F4DA2064}" presName="spaceBetweenRectangles"/>
      <dgm:spPr/>
      <dgm:t>
        <a:bodyPr/>
        <a:lstStyle/>
        <a:p/>
      </dgm:t>
    </dgm:pt>
    <dgm:pt modelId="{8B3E9556-C864-4307-ADF6-17D0FC54218E}" type="pres">
      <dgm:prSet presAssocID="{8BC782EC-7101-4817-ACA3-055F8E9FD3F0}" presName="parentLin"/>
      <dgm:spPr/>
      <dgm:t>
        <a:bodyPr/>
        <a:lstStyle/>
        <a:p/>
      </dgm:t>
    </dgm:pt>
    <dgm:pt modelId="{852EEB72-F0E7-4F70-BCE8-F1385DCE5622}" type="pres">
      <dgm:prSet presAssocID="{8BC782EC-7101-4817-ACA3-055F8E9FD3F0}" presName="parentLeftMargin" presStyleLbl="node1" presStyleIdx="2" presStyleCnt="3"/>
      <dgm:spPr/>
      <dgm:t>
        <a:bodyPr/>
        <a:lstStyle/>
        <a:p>
          <a:endParaRPr lang="zh-CN" altLang="en-US"/>
        </a:p>
      </dgm:t>
    </dgm:pt>
    <dgm:pt modelId="{C368444C-435A-4634-AC58-7C8D7BC0BDDB}" type="pres">
      <dgm:prSet presAssocID="{8BC782EC-7101-4817-ACA3-055F8E9FD3F0}" presName="parentText" presStyleLbl="node1" presStyleIdx="2" presStyleCnt="3" custScaleY="293461" custLinFactY="100000" custLinFactNeighborX="-20145" custLinFactNeighborY="112897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D896DB0E-E25A-40D0-B7B6-3ED4569AA184}" type="pres">
      <dgm:prSet presAssocID="{8BC782EC-7101-4817-ACA3-055F8E9FD3F0}" presName="negativeSpace"/>
      <dgm:spPr/>
      <dgm:t>
        <a:bodyPr/>
        <a:lstStyle/>
        <a:p/>
      </dgm:t>
    </dgm:pt>
    <dgm:pt modelId="{76E13E14-57EB-4196-9EAC-9BD8DB751E6E}" type="pres">
      <dgm:prSet presAssocID="{8BC782EC-7101-4817-ACA3-055F8E9FD3F0}" presName="childText" presStyleLbl="conFgAcc1" presStyleIdx="2" presStyleCnt="3" custLinFactY="-48741" custLinFactNeighborX="-348" custLinFactNeighborY="-100000">
        <dgm:presLayoutVars>
          <dgm:bulletEnabled val="1"/>
        </dgm:presLayoutVars>
      </dgm:prSet>
      <dgm:spPr/>
      <dgm:t>
        <a:bodyPr/>
        <a:lstStyle/>
        <a:p/>
      </dgm:t>
    </dgm:pt>
  </dgm:ptLst>
  <dgm:cxnLst>
    <dgm:cxn modelId="{240B5BF4-289F-421E-81F2-D81C2082E207}" srcId="{9D9EB9AF-CC50-453F-BCD0-5C723790AE92}" destId="{5679D194-9000-4264-A6B7-F92615B99B35}" srcOrd="0" destOrd="0" parTransId="{FC210BD8-2D8E-4D68-8A27-900C059746CB}" sibTransId="{7439913E-2F78-40FF-908E-0EBDA41A7B78}"/>
    <dgm:cxn modelId="{5BF7EA48-9888-489F-B0D2-8F48A5503B13}" srcId="{9D9EB9AF-CC50-453F-BCD0-5C723790AE92}" destId="{A6B3BE2C-F247-40BD-B70A-8CDD57129AD1}" srcOrd="1" destOrd="0" parTransId="{E2F73E75-9728-4BEB-962C-445006CF38A3}" sibTransId="{720FEF9E-0E0F-4A07-ABA1-A745F4DA2064}"/>
    <dgm:cxn modelId="{30C0FEF0-034B-42AD-A7C0-1CD35F57449D}" srcId="{9D9EB9AF-CC50-453F-BCD0-5C723790AE92}" destId="{8BC782EC-7101-4817-ACA3-055F8E9FD3F0}" srcOrd="2" destOrd="0" parTransId="{9A6693EF-02C7-470D-AC14-191BC1EBAF83}" sibTransId="{7318FE2D-6C52-4691-A0D4-2A45F8661F37}"/>
    <dgm:cxn modelId="{7CC402DB-AAF6-4373-8435-106D7A1D40DD}" type="presOf" srcId="{9D9EB9AF-CC50-453F-BCD0-5C723790AE92}" destId="{82743B57-800D-4128-9A27-2725AFAAAD7E}" srcOrd="0" destOrd="0" presId="urn:microsoft.com/office/officeart/2005/8/layout/list1"/>
    <dgm:cxn modelId="{A578DF3D-B71B-44A6-82B0-43F4E699AF35}" type="presParOf" srcId="{82743B57-800D-4128-9A27-2725AFAAAD7E}" destId="{FFE4F313-2995-4634-B53B-6344FA2A484E}" srcOrd="0" destOrd="0" presId="urn:microsoft.com/office/officeart/2005/8/layout/list1"/>
    <dgm:cxn modelId="{384B9801-38FE-4795-B1F7-FC9D9B23554C}" type="presParOf" srcId="{FFE4F313-2995-4634-B53B-6344FA2A484E}" destId="{9DA53A46-E3B1-4FD7-8E2A-DE5AA4B8F403}" srcOrd="0" destOrd="0" presId="urn:microsoft.com/office/officeart/2005/8/layout/list1"/>
    <dgm:cxn modelId="{399C96BD-F7DA-4389-AD4F-78F1A4B1F76E}" type="presOf" srcId="{5679D194-9000-4264-A6B7-F92615B99B35}" destId="{9DA53A46-E3B1-4FD7-8E2A-DE5AA4B8F403}" srcOrd="0" destOrd="0" presId="urn:microsoft.com/office/officeart/2005/8/layout/list1"/>
    <dgm:cxn modelId="{007CE29D-733F-4B92-89FF-89418FB9D4E9}" type="presParOf" srcId="{FFE4F313-2995-4634-B53B-6344FA2A484E}" destId="{594D9B02-11C6-462B-A801-C611CEE2A9CD}" srcOrd="1" destOrd="0" presId="urn:microsoft.com/office/officeart/2005/8/layout/list1"/>
    <dgm:cxn modelId="{2B3D2518-4A3B-4FBB-A92D-021C10AE84A1}" type="presOf" srcId="{5679D194-9000-4264-A6B7-F92615B99B35}" destId="{594D9B02-11C6-462B-A801-C611CEE2A9CD}" srcOrd="1" destOrd="0" presId="urn:microsoft.com/office/officeart/2005/8/layout/list1"/>
    <dgm:cxn modelId="{FD94B246-DBFA-4C00-922F-0A922BB8D2E7}" type="presParOf" srcId="{82743B57-800D-4128-9A27-2725AFAAAD7E}" destId="{5F6071E7-807D-427C-85F2-3181537317DF}" srcOrd="1" destOrd="0" presId="urn:microsoft.com/office/officeart/2005/8/layout/list1"/>
    <dgm:cxn modelId="{A2344DCF-2B66-4394-9006-EE05F5CDCBC3}" type="presParOf" srcId="{82743B57-800D-4128-9A27-2725AFAAAD7E}" destId="{B6014FFD-932D-458D-9551-78EC34DBEAD0}" srcOrd="2" destOrd="0" presId="urn:microsoft.com/office/officeart/2005/8/layout/list1"/>
    <dgm:cxn modelId="{DE29D799-76FC-48D6-81BF-D0C5B71E957C}" type="presParOf" srcId="{82743B57-800D-4128-9A27-2725AFAAAD7E}" destId="{C9859D43-D93F-493B-B1A4-68BF9B469FAC}" srcOrd="3" destOrd="0" presId="urn:microsoft.com/office/officeart/2005/8/layout/list1"/>
    <dgm:cxn modelId="{2B3B5A90-AF7F-4B6C-B5DD-855799AA2421}" type="presParOf" srcId="{82743B57-800D-4128-9A27-2725AFAAAD7E}" destId="{D9E01B00-2942-418E-86E8-73C529BB297B}" srcOrd="4" destOrd="0" presId="urn:microsoft.com/office/officeart/2005/8/layout/list1"/>
    <dgm:cxn modelId="{24CD08C7-C855-4430-96CE-6ED5D689119C}" type="presParOf" srcId="{D9E01B00-2942-418E-86E8-73C529BB297B}" destId="{B9FC6E72-124A-425B-9A8E-DEC647422019}" srcOrd="0" destOrd="0" presId="urn:microsoft.com/office/officeart/2005/8/layout/list1"/>
    <dgm:cxn modelId="{3CD2D033-A46B-453F-A1A1-B1E98462BEBF}" type="presOf" srcId="{A6B3BE2C-F247-40BD-B70A-8CDD57129AD1}" destId="{B9FC6E72-124A-425B-9A8E-DEC647422019}" srcOrd="0" destOrd="0" presId="urn:microsoft.com/office/officeart/2005/8/layout/list1"/>
    <dgm:cxn modelId="{6A3338DE-B043-4472-84C3-D164D62401E7}" type="presParOf" srcId="{D9E01B00-2942-418E-86E8-73C529BB297B}" destId="{22C8B0E8-F35E-4FF1-ABFC-03579C93AFC6}" srcOrd="1" destOrd="0" presId="urn:microsoft.com/office/officeart/2005/8/layout/list1"/>
    <dgm:cxn modelId="{2C89CBB2-0A8E-4023-9067-D04907D8EA84}" type="presOf" srcId="{A6B3BE2C-F247-40BD-B70A-8CDD57129AD1}" destId="{22C8B0E8-F35E-4FF1-ABFC-03579C93AFC6}" srcOrd="1" destOrd="0" presId="urn:microsoft.com/office/officeart/2005/8/layout/list1"/>
    <dgm:cxn modelId="{D4605938-725C-489A-A310-F9F54F569845}" type="presParOf" srcId="{82743B57-800D-4128-9A27-2725AFAAAD7E}" destId="{AE956291-3D76-4A8B-9984-F27A7221BBC8}" srcOrd="5" destOrd="0" presId="urn:microsoft.com/office/officeart/2005/8/layout/list1"/>
    <dgm:cxn modelId="{46E5009B-5DFB-4423-B1D5-5403E857BC57}" type="presParOf" srcId="{82743B57-800D-4128-9A27-2725AFAAAD7E}" destId="{1F43B36A-22A8-443D-948A-8B2FAD49E5B3}" srcOrd="6" destOrd="0" presId="urn:microsoft.com/office/officeart/2005/8/layout/list1"/>
    <dgm:cxn modelId="{07D74FDC-8CCC-4F10-B258-0DD68667636F}" type="presParOf" srcId="{82743B57-800D-4128-9A27-2725AFAAAD7E}" destId="{253BF37E-596F-4B2F-A57B-C8F79CD55F3F}" srcOrd="7" destOrd="0" presId="urn:microsoft.com/office/officeart/2005/8/layout/list1"/>
    <dgm:cxn modelId="{C7A64F38-446B-4B77-9B44-A62406886559}" type="presParOf" srcId="{82743B57-800D-4128-9A27-2725AFAAAD7E}" destId="{8B3E9556-C864-4307-ADF6-17D0FC54218E}" srcOrd="8" destOrd="0" presId="urn:microsoft.com/office/officeart/2005/8/layout/list1"/>
    <dgm:cxn modelId="{2707C02E-DD46-41FE-8AB3-098ADD66D858}" type="presParOf" srcId="{8B3E9556-C864-4307-ADF6-17D0FC54218E}" destId="{852EEB72-F0E7-4F70-BCE8-F1385DCE5622}" srcOrd="0" destOrd="0" presId="urn:microsoft.com/office/officeart/2005/8/layout/list1"/>
    <dgm:cxn modelId="{1532C8DF-20D1-4806-973C-019D8495012D}" type="presOf" srcId="{8BC782EC-7101-4817-ACA3-055F8E9FD3F0}" destId="{852EEB72-F0E7-4F70-BCE8-F1385DCE5622}" srcOrd="0" destOrd="0" presId="urn:microsoft.com/office/officeart/2005/8/layout/list1"/>
    <dgm:cxn modelId="{6002789A-D725-4678-A1F0-A6EF5BE4ED0B}" type="presParOf" srcId="{8B3E9556-C864-4307-ADF6-17D0FC54218E}" destId="{C368444C-435A-4634-AC58-7C8D7BC0BDDB}" srcOrd="1" destOrd="0" presId="urn:microsoft.com/office/officeart/2005/8/layout/list1"/>
    <dgm:cxn modelId="{AE116F57-369B-462D-A484-C2CA01379250}" type="presOf" srcId="{8BC782EC-7101-4817-ACA3-055F8E9FD3F0}" destId="{C368444C-435A-4634-AC58-7C8D7BC0BDDB}" srcOrd="1" destOrd="0" presId="urn:microsoft.com/office/officeart/2005/8/layout/list1"/>
    <dgm:cxn modelId="{B3C72123-FC9E-4675-8438-5333BC275B73}" type="presParOf" srcId="{82743B57-800D-4128-9A27-2725AFAAAD7E}" destId="{D896DB0E-E25A-40D0-B7B6-3ED4569AA184}" srcOrd="9" destOrd="0" presId="urn:microsoft.com/office/officeart/2005/8/layout/list1"/>
    <dgm:cxn modelId="{B2DA9BEF-74D1-4ADA-B80D-7FFDDF1E65CD}" type="presParOf" srcId="{82743B57-800D-4128-9A27-2725AFAAAD7E}" destId="{76E13E14-57EB-4196-9EAC-9BD8DB751E6E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6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CC3C1DD0-2038-4695-987D-279517F4822E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D962D76B-D2F4-41A5-AFC3-A5F56724C7CB}" type="parTrans" cxnId="{F23E7678-C2B2-48BA-8A0B-43950A209F42}">
      <dgm:prSet/>
      <dgm:spPr/>
      <dgm:t>
        <a:bodyPr/>
        <a:lstStyle/>
        <a:p>
          <a:endParaRPr lang="zh-CN" altLang="en-US"/>
        </a:p>
      </dgm:t>
    </dgm:pt>
    <dgm:pt modelId="{48B60BAD-3577-4A19-81F0-B7E63D72CD8F}">
      <dgm:prSet phldrT="[文本]" custT="1"/>
      <dgm:spPr/>
      <dgm:t>
        <a:bodyPr/>
        <a:lstStyle/>
        <a:p>
          <a:r>
            <a:rPr lang="zh-CN" altLang="en-US" sz="3200" baseline="0" smtClean="0"/>
            <a:t>口干多饮</a:t>
          </a:r>
          <a:endParaRPr lang="zh-CN" altLang="en-US" sz="3200" baseline="0"/>
        </a:p>
      </dgm:t>
    </dgm:pt>
    <dgm:pt modelId="{25275448-CD0F-4AF0-AE3F-5F479D4A8DD2}" type="parTrans" cxnId="{5B20D134-C35E-42BF-811F-DFADD26EA4FB}">
      <dgm:prSet/>
      <dgm:spPr/>
      <dgm:t>
        <a:bodyPr/>
        <a:lstStyle/>
        <a:p>
          <a:endParaRPr lang="zh-CN" altLang="en-US"/>
        </a:p>
      </dgm:t>
    </dgm:pt>
    <dgm:pt modelId="{9D3D3B23-32BC-4FAB-B252-193A70D30B62}">
      <dgm:prSet phldrT="[文本]" custT="1"/>
      <dgm:spPr/>
      <dgm:t>
        <a:bodyPr/>
        <a:lstStyle/>
        <a:p>
          <a:r>
            <a:rPr lang="zh-CN" altLang="en-US" sz="2400" smtClean="0"/>
            <a:t>保持病室空气温湿度适宜</a:t>
          </a:r>
          <a:endParaRPr lang="zh-CN" altLang="en-US" sz="2400"/>
        </a:p>
      </dgm:t>
    </dgm:pt>
    <dgm:pt modelId="{B3CFD574-0748-4411-9394-D5FC81257675}" type="sibTrans" cxnId="{5B20D134-C35E-42BF-811F-DFADD26EA4FB}">
      <dgm:prSet/>
      <dgm:spPr/>
      <dgm:t>
        <a:bodyPr/>
        <a:lstStyle/>
        <a:p>
          <a:endParaRPr lang="zh-CN" altLang="en-US"/>
        </a:p>
      </dgm:t>
    </dgm:pt>
    <dgm:pt modelId="{7F6E6C59-96E5-4A04-B521-B91BE3FDDD78}" type="parTrans" cxnId="{0A33D81B-ADEB-4267-AC69-1D3D11A59641}">
      <dgm:prSet/>
      <dgm:spPr/>
      <dgm:t>
        <a:bodyPr/>
        <a:lstStyle/>
        <a:p>
          <a:endParaRPr lang="zh-CN" altLang="en-US"/>
        </a:p>
      </dgm:t>
    </dgm:pt>
    <dgm:pt modelId="{16949B01-0D2F-41CB-9D4A-4A324332E917}">
      <dgm:prSet custT="1"/>
      <dgm:spPr/>
      <dgm:t>
        <a:bodyPr/>
        <a:lstStyle/>
        <a:p>
          <a:r>
            <a:rPr lang="zh-CN" altLang="en-US" sz="2400" baseline="0" smtClean="0"/>
            <a:t>观察口干、口渴、每日饮水量</a:t>
          </a:r>
          <a:endParaRPr lang="zh-CN" altLang="en-US" sz="2400" baseline="0"/>
        </a:p>
      </dgm:t>
    </dgm:pt>
    <dgm:pt modelId="{D665CC07-EFF4-421F-97E9-B01938A88FEE}" type="sibTrans" cxnId="{0A33D81B-ADEB-4267-AC69-1D3D11A59641}">
      <dgm:prSet/>
      <dgm:spPr/>
      <dgm:t>
        <a:bodyPr/>
        <a:lstStyle/>
        <a:p>
          <a:endParaRPr lang="zh-CN" altLang="en-US"/>
        </a:p>
      </dgm:t>
    </dgm:pt>
    <dgm:pt modelId="{27802BC7-AB00-402F-A497-116DBE70F8F0}" type="parTrans" cxnId="{4D2DABD2-C4B7-4037-AABE-AAC538BE186A}">
      <dgm:prSet/>
      <dgm:spPr/>
      <dgm:t>
        <a:bodyPr/>
        <a:lstStyle/>
        <a:p>
          <a:endParaRPr lang="zh-CN" altLang="en-US"/>
        </a:p>
      </dgm:t>
    </dgm:pt>
    <dgm:pt modelId="{B301E9A6-25D3-4B92-B5F5-7562A66FAC01}">
      <dgm:prSet/>
      <dgm:spPr/>
      <dgm:t>
        <a:bodyPr/>
        <a:lstStyle/>
        <a:p>
          <a:r>
            <a:rPr lang="zh-CN" smtClean="0"/>
            <a:t>多食生津润燥类食物，如百合、西葫芦等，可选用鲜芦根煎水代茶饮；口含乌梅、饮用菊花玉竹茶、苦丁茶以缓解口干口渴。食疗方：凉拌黄瓜、蓝莓山药、葛根鱼汤。</a:t>
          </a:r>
          <a:endParaRPr lang="zh-CN" altLang="en-US"/>
        </a:p>
      </dgm:t>
    </dgm:pt>
    <dgm:pt modelId="{59FFC6C7-6DA7-4724-A56F-4D08C7AFA144}" type="sibTrans" cxnId="{4D2DABD2-C4B7-4037-AABE-AAC538BE186A}">
      <dgm:prSet/>
      <dgm:spPr/>
      <dgm:t>
        <a:bodyPr/>
        <a:lstStyle/>
        <a:p>
          <a:endParaRPr lang="zh-CN" altLang="en-US"/>
        </a:p>
      </dgm:t>
    </dgm:pt>
    <dgm:pt modelId="{29DF83EC-A010-4CF6-AEBB-69C13AE10955}" type="parTrans" cxnId="{E931C653-F281-49ED-A3D6-3DE93BEBD222}">
      <dgm:prSet/>
      <dgm:spPr/>
      <dgm:t>
        <a:bodyPr/>
        <a:lstStyle/>
        <a:p>
          <a:endParaRPr lang="zh-CN" altLang="en-US"/>
        </a:p>
      </dgm:t>
    </dgm:pt>
    <dgm:pt modelId="{DFEF1197-9512-45ED-AF23-77ED5438718B}">
      <dgm:prSet phldrT="[文本]"/>
      <dgm:spPr/>
      <dgm:t>
        <a:bodyPr/>
        <a:lstStyle/>
        <a:p>
          <a:r>
            <a:rPr lang="zh-CN" smtClean="0"/>
            <a:t>遵医嘱耳穴贴压（耳穴埋豆），根据病情需要可选择皮质下、内分泌、糖尿病点、脾、胰、三焦等穴位</a:t>
          </a:r>
          <a:endParaRPr lang="zh-CN" altLang="en-US"/>
        </a:p>
      </dgm:t>
    </dgm:pt>
    <dgm:pt modelId="{76C54762-37AC-4BB3-9235-028C025CB639}" type="sibTrans" cxnId="{E931C653-F281-49ED-A3D6-3DE93BEBD222}">
      <dgm:prSet/>
      <dgm:spPr/>
      <dgm:t>
        <a:bodyPr/>
        <a:lstStyle/>
        <a:p>
          <a:endParaRPr lang="zh-CN" altLang="en-US"/>
        </a:p>
      </dgm:t>
    </dgm:pt>
    <dgm:pt modelId="{AAB91047-0214-43CC-B2F2-11E532B29607}" type="parTrans" cxnId="{B43F8B8A-8900-454D-9BA2-D8CF04AFF563}">
      <dgm:prSet/>
      <dgm:spPr/>
      <dgm:t>
        <a:bodyPr/>
        <a:lstStyle/>
        <a:p>
          <a:endParaRPr lang="zh-CN" altLang="en-US"/>
        </a:p>
      </dgm:t>
    </dgm:pt>
    <dgm:pt modelId="{76EA4DE6-48E6-4A89-AB66-9FEA5DB7C99C}">
      <dgm:prSet phldrT="[文本]" phldr="1"/>
      <dgm:spPr/>
      <dgm:t>
        <a:bodyPr/>
        <a:lstStyle/>
        <a:p>
          <a:endParaRPr lang="zh-CN" altLang="en-US"/>
        </a:p>
      </dgm:t>
    </dgm:pt>
    <dgm:pt modelId="{AAA92326-A7B8-459A-B254-EA1BEC56E8EF}" type="sibTrans" cxnId="{B43F8B8A-8900-454D-9BA2-D8CF04AFF563}">
      <dgm:prSet/>
      <dgm:spPr/>
      <dgm:t>
        <a:bodyPr/>
        <a:lstStyle/>
        <a:p>
          <a:endParaRPr lang="zh-CN" altLang="en-US"/>
        </a:p>
      </dgm:t>
    </dgm:pt>
    <dgm:pt modelId="{604295A6-4F05-45F3-B82D-CA15082FCE03}" type="parTrans" cxnId="{BF72F34A-EBD1-435A-B307-07F68BCEDED9}">
      <dgm:prSet/>
      <dgm:spPr/>
      <dgm:t>
        <a:bodyPr/>
        <a:lstStyle/>
        <a:p>
          <a:endParaRPr lang="zh-CN" altLang="en-US"/>
        </a:p>
      </dgm:t>
    </dgm:pt>
    <dgm:pt modelId="{6E636201-72DB-44D1-B5C3-0A64509843BA}">
      <dgm:prSet phldrT="[文本]" phldr="1"/>
      <dgm:spPr/>
      <dgm:t>
        <a:bodyPr/>
        <a:lstStyle/>
        <a:p>
          <a:endParaRPr lang="zh-CN" altLang="en-US"/>
        </a:p>
      </dgm:t>
    </dgm:pt>
    <dgm:pt modelId="{C26B2AC7-69AC-47A4-A1C8-8ACE014006E5}" type="sibTrans" cxnId="{BF72F34A-EBD1-435A-B307-07F68BCEDED9}">
      <dgm:prSet/>
      <dgm:spPr/>
      <dgm:t>
        <a:bodyPr/>
        <a:lstStyle/>
        <a:p>
          <a:endParaRPr lang="zh-CN" altLang="en-US"/>
        </a:p>
      </dgm:t>
    </dgm:pt>
    <dgm:pt modelId="{5E160C15-4E87-409B-999D-776A0E15A616}" type="sibTrans" cxnId="{F23E7678-C2B2-48BA-8A0B-43950A209F42}">
      <dgm:prSet/>
      <dgm:spPr/>
      <dgm:t>
        <a:bodyPr/>
        <a:lstStyle/>
        <a:p>
          <a:endParaRPr lang="zh-CN" altLang="en-US"/>
        </a:p>
      </dgm:t>
    </dgm:pt>
    <dgm:pt modelId="{6849A76F-EFE0-413C-96BD-B3B2D8E5D602}" type="pres">
      <dgm:prSet presAssocID="{CC3C1DD0-2038-4695-987D-279517F4822E}" presName="diagram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9085CB11-9562-4833-883E-40F63D0F5484}" type="pres">
      <dgm:prSet presAssocID="{CC3C1DD0-2038-4695-987D-279517F4822E}" presName="matrix"/>
      <dgm:spPr/>
      <dgm:t>
        <a:bodyPr/>
        <a:lstStyle/>
        <a:p/>
      </dgm:t>
    </dgm:pt>
    <dgm:pt modelId="{32ADC4B0-4127-4CC7-8E0B-DD74BE08761E}" type="pres">
      <dgm:prSet presAssocID="{CC3C1DD0-2038-4695-987D-279517F4822E}" presName="tile1" presStyleLbl="node1" presStyleCnt="4"/>
      <dgm:spPr/>
      <dgm:t>
        <a:bodyPr/>
        <a:lstStyle/>
        <a:p>
          <a:endParaRPr lang="zh-CN" altLang="en-US"/>
        </a:p>
      </dgm:t>
    </dgm:pt>
    <dgm:pt modelId="{972F6237-228F-4E6B-8B92-023B5E201795}" type="pres">
      <dgm:prSet presAssocID="{CC3C1DD0-2038-4695-987D-279517F4822E}" presName="tile1text" presStyleLbl="node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FE6F923-0B86-44D4-92C5-618BC32924CC}" type="pres">
      <dgm:prSet presAssocID="{CC3C1DD0-2038-4695-987D-279517F4822E}" presName="tile2" presStyleLbl="node1" presStyleIdx="1" presStyleCnt="4"/>
      <dgm:spPr/>
      <dgm:t>
        <a:bodyPr/>
        <a:lstStyle/>
        <a:p>
          <a:endParaRPr lang="zh-CN" altLang="en-US"/>
        </a:p>
      </dgm:t>
    </dgm:pt>
    <dgm:pt modelId="{84C35920-5EC6-4645-841A-0455246969D4}" type="pres">
      <dgm:prSet presAssocID="{CC3C1DD0-2038-4695-987D-279517F4822E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C621867-CA77-42E2-BCC1-62450428243E}" type="pres">
      <dgm:prSet presAssocID="{CC3C1DD0-2038-4695-987D-279517F4822E}" presName="tile3" presStyleLbl="node1" presStyleIdx="2" presStyleCnt="4"/>
      <dgm:spPr/>
      <dgm:t>
        <a:bodyPr/>
        <a:lstStyle/>
        <a:p>
          <a:endParaRPr lang="zh-CN" altLang="en-US"/>
        </a:p>
      </dgm:t>
    </dgm:pt>
    <dgm:pt modelId="{24765B7A-1A17-4F4E-BF35-7687035F3A67}" type="pres">
      <dgm:prSet presAssocID="{CC3C1DD0-2038-4695-987D-279517F4822E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863544D3-6916-45DC-93B3-521605B73C93}" type="pres">
      <dgm:prSet presAssocID="{CC3C1DD0-2038-4695-987D-279517F4822E}" presName="tile4" presStyleLbl="node1" presStyleIdx="3" presStyleCnt="4"/>
      <dgm:spPr/>
      <dgm:t>
        <a:bodyPr/>
        <a:lstStyle/>
        <a:p>
          <a:endParaRPr lang="zh-CN" altLang="en-US"/>
        </a:p>
      </dgm:t>
    </dgm:pt>
    <dgm:pt modelId="{FB06AD2B-3053-4F4D-9207-B2B39E667248}" type="pres">
      <dgm:prSet presAssocID="{CC3C1DD0-2038-4695-987D-279517F4822E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E8C2C66-5418-4827-8FD0-F9EE44493073}" type="pres">
      <dgm:prSet presAssocID="{CC3C1DD0-2038-4695-987D-279517F4822E}" presName="centerTile" presStyleLbl="fgShp" presStyleCnt="1" custLinFactNeighborX="3703" custLinFactNeighborY="-1000">
        <dgm:presLayoutVars>
          <dgm:chMax val="0"/>
          <dgm:chPref val="0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F23E7678-C2B2-48BA-8A0B-43950A209F42}" srcId="{CC3C1DD0-2038-4695-987D-279517F4822E}" destId="{48B60BAD-3577-4A19-81F0-B7E63D72CD8F}" srcOrd="0" destOrd="0" parTransId="{D962D76B-D2F4-41A5-AFC3-A5F56724C7CB}" sibTransId="{5E160C15-4E87-409B-999D-776A0E15A616}"/>
    <dgm:cxn modelId="{5B20D134-C35E-42BF-811F-DFADD26EA4FB}" srcId="{48B60BAD-3577-4A19-81F0-B7E63D72CD8F}" destId="{9D3D3B23-32BC-4FAB-B252-193A70D30B62}" srcOrd="0" destOrd="0" parTransId="{25275448-CD0F-4AF0-AE3F-5F479D4A8DD2}" sibTransId="{B3CFD574-0748-4411-9394-D5FC81257675}"/>
    <dgm:cxn modelId="{0A33D81B-ADEB-4267-AC69-1D3D11A59641}" srcId="{48B60BAD-3577-4A19-81F0-B7E63D72CD8F}" destId="{16949B01-0D2F-41CB-9D4A-4A324332E917}" srcOrd="1" destOrd="0" parTransId="{7F6E6C59-96E5-4A04-B521-B91BE3FDDD78}" sibTransId="{D665CC07-EFF4-421F-97E9-B01938A88FEE}"/>
    <dgm:cxn modelId="{4D2DABD2-C4B7-4037-AABE-AAC538BE186A}" srcId="{48B60BAD-3577-4A19-81F0-B7E63D72CD8F}" destId="{B301E9A6-25D3-4B92-B5F5-7562A66FAC01}" srcOrd="2" destOrd="0" parTransId="{27802BC7-AB00-402F-A497-116DBE70F8F0}" sibTransId="{59FFC6C7-6DA7-4724-A56F-4D08C7AFA144}"/>
    <dgm:cxn modelId="{E931C653-F281-49ED-A3D6-3DE93BEBD222}" srcId="{48B60BAD-3577-4A19-81F0-B7E63D72CD8F}" destId="{DFEF1197-9512-45ED-AF23-77ED5438718B}" srcOrd="3" destOrd="0" parTransId="{29DF83EC-A010-4CF6-AEBB-69C13AE10955}" sibTransId="{76C54762-37AC-4BB3-9235-028C025CB639}"/>
    <dgm:cxn modelId="{B43F8B8A-8900-454D-9BA2-D8CF04AFF563}" srcId="{48B60BAD-3577-4A19-81F0-B7E63D72CD8F}" destId="{76EA4DE6-48E6-4A89-AB66-9FEA5DB7C99C}" srcOrd="4" destOrd="0" parTransId="{AAB91047-0214-43CC-B2F2-11E532B29607}" sibTransId="{AAA92326-A7B8-459A-B254-EA1BEC56E8EF}"/>
    <dgm:cxn modelId="{BF72F34A-EBD1-435A-B307-07F68BCEDED9}" srcId="{48B60BAD-3577-4A19-81F0-B7E63D72CD8F}" destId="{6E636201-72DB-44D1-B5C3-0A64509843BA}" srcOrd="5" destOrd="0" parTransId="{604295A6-4F05-45F3-B82D-CA15082FCE03}" sibTransId="{C26B2AC7-69AC-47A4-A1C8-8ACE014006E5}"/>
    <dgm:cxn modelId="{9A732903-4952-4954-A4E5-E91AB813C4A2}" type="presOf" srcId="{CC3C1DD0-2038-4695-987D-279517F4822E}" destId="{6849A76F-EFE0-413C-96BD-B3B2D8E5D602}" srcOrd="0" destOrd="0" presId="urn:microsoft.com/office/officeart/2005/8/layout/matrix1"/>
    <dgm:cxn modelId="{5716CD10-0BDB-4AE4-9196-67B57B67A65D}" type="presParOf" srcId="{6849A76F-EFE0-413C-96BD-B3B2D8E5D602}" destId="{9085CB11-9562-4833-883E-40F63D0F5484}" srcOrd="0" destOrd="0" presId="urn:microsoft.com/office/officeart/2005/8/layout/matrix1"/>
    <dgm:cxn modelId="{5FEE6E20-1E39-430E-895C-D19963C17368}" type="presParOf" srcId="{9085CB11-9562-4833-883E-40F63D0F5484}" destId="{32ADC4B0-4127-4CC7-8E0B-DD74BE08761E}" srcOrd="0" destOrd="0" presId="urn:microsoft.com/office/officeart/2005/8/layout/matrix1"/>
    <dgm:cxn modelId="{375BB59D-932F-4535-B384-120CB8BE8136}" type="presOf" srcId="{9D3D3B23-32BC-4FAB-B252-193A70D30B62}" destId="{32ADC4B0-4127-4CC7-8E0B-DD74BE08761E}" srcOrd="0" destOrd="0" presId="urn:microsoft.com/office/officeart/2005/8/layout/matrix1"/>
    <dgm:cxn modelId="{BDDCCE73-8C69-4616-AB4E-DCE4C4A22322}" type="presParOf" srcId="{9085CB11-9562-4833-883E-40F63D0F5484}" destId="{972F6237-228F-4E6B-8B92-023B5E201795}" srcOrd="1" destOrd="0" presId="urn:microsoft.com/office/officeart/2005/8/layout/matrix1"/>
    <dgm:cxn modelId="{FEB14F86-9E04-490C-A3C9-0F69D9A0F689}" type="presOf" srcId="{9D3D3B23-32BC-4FAB-B252-193A70D30B62}" destId="{972F6237-228F-4E6B-8B92-023B5E201795}" srcOrd="1" destOrd="0" presId="urn:microsoft.com/office/officeart/2005/8/layout/matrix1"/>
    <dgm:cxn modelId="{19FB13AF-4405-4081-9337-FB84AF9C8F22}" type="presParOf" srcId="{9085CB11-9562-4833-883E-40F63D0F5484}" destId="{BFE6F923-0B86-44D4-92C5-618BC32924CC}" srcOrd="2" destOrd="0" presId="urn:microsoft.com/office/officeart/2005/8/layout/matrix1"/>
    <dgm:cxn modelId="{6374E6EF-A9BC-479C-A166-39C12DCABE53}" type="presOf" srcId="{16949B01-0D2F-41CB-9D4A-4A324332E917}" destId="{BFE6F923-0B86-44D4-92C5-618BC32924CC}" srcOrd="0" destOrd="0" presId="urn:microsoft.com/office/officeart/2005/8/layout/matrix1"/>
    <dgm:cxn modelId="{FE040F7A-EB96-4E56-84B2-C058277C1E31}" type="presParOf" srcId="{9085CB11-9562-4833-883E-40F63D0F5484}" destId="{84C35920-5EC6-4645-841A-0455246969D4}" srcOrd="3" destOrd="0" presId="urn:microsoft.com/office/officeart/2005/8/layout/matrix1"/>
    <dgm:cxn modelId="{D491C0C9-BD3A-4410-83CC-CB37E7AE29D0}" type="presOf" srcId="{16949B01-0D2F-41CB-9D4A-4A324332E917}" destId="{84C35920-5EC6-4645-841A-0455246969D4}" srcOrd="1" destOrd="0" presId="urn:microsoft.com/office/officeart/2005/8/layout/matrix1"/>
    <dgm:cxn modelId="{BF02521A-A204-4CF5-B3C1-41C670B935D0}" type="presParOf" srcId="{9085CB11-9562-4833-883E-40F63D0F5484}" destId="{6C621867-CA77-42E2-BCC1-62450428243E}" srcOrd="4" destOrd="0" presId="urn:microsoft.com/office/officeart/2005/8/layout/matrix1"/>
    <dgm:cxn modelId="{0189A4FE-648D-4D63-8076-682915BC4EF2}" type="presOf" srcId="{B301E9A6-25D3-4B92-B5F5-7562A66FAC01}" destId="{6C621867-CA77-42E2-BCC1-62450428243E}" srcOrd="0" destOrd="0" presId="urn:microsoft.com/office/officeart/2005/8/layout/matrix1"/>
    <dgm:cxn modelId="{62BE1DAE-5DE0-4FF1-950B-842E9DC4E2DA}" type="presParOf" srcId="{9085CB11-9562-4833-883E-40F63D0F5484}" destId="{24765B7A-1A17-4F4E-BF35-7687035F3A67}" srcOrd="5" destOrd="0" presId="urn:microsoft.com/office/officeart/2005/8/layout/matrix1"/>
    <dgm:cxn modelId="{9369C36E-1189-403F-908B-C229C41ED373}" type="presOf" srcId="{B301E9A6-25D3-4B92-B5F5-7562A66FAC01}" destId="{24765B7A-1A17-4F4E-BF35-7687035F3A67}" srcOrd="1" destOrd="0" presId="urn:microsoft.com/office/officeart/2005/8/layout/matrix1"/>
    <dgm:cxn modelId="{8FAA5097-738C-4748-B0C4-C975E9B93E98}" type="presParOf" srcId="{9085CB11-9562-4833-883E-40F63D0F5484}" destId="{863544D3-6916-45DC-93B3-521605B73C93}" srcOrd="6" destOrd="0" presId="urn:microsoft.com/office/officeart/2005/8/layout/matrix1"/>
    <dgm:cxn modelId="{C6B497BA-4AF9-4037-9E73-FE0A1E98D184}" type="presOf" srcId="{DFEF1197-9512-45ED-AF23-77ED5438718B}" destId="{863544D3-6916-45DC-93B3-521605B73C93}" srcOrd="0" destOrd="0" presId="urn:microsoft.com/office/officeart/2005/8/layout/matrix1"/>
    <dgm:cxn modelId="{01939809-33E4-410C-A7C7-A82B3C1CFBD3}" type="presParOf" srcId="{9085CB11-9562-4833-883E-40F63D0F5484}" destId="{FB06AD2B-3053-4F4D-9207-B2B39E667248}" srcOrd="7" destOrd="0" presId="urn:microsoft.com/office/officeart/2005/8/layout/matrix1"/>
    <dgm:cxn modelId="{6C8D18EF-9A43-403D-B1E4-D495E04C69A2}" type="presOf" srcId="{DFEF1197-9512-45ED-AF23-77ED5438718B}" destId="{FB06AD2B-3053-4F4D-9207-B2B39E667248}" srcOrd="1" destOrd="0" presId="urn:microsoft.com/office/officeart/2005/8/layout/matrix1"/>
    <dgm:cxn modelId="{5E25272A-DF66-4171-858C-AD813FD5C5AD}" type="presParOf" srcId="{6849A76F-EFE0-413C-96BD-B3B2D8E5D602}" destId="{5E8C2C66-5418-4827-8FD0-F9EE44493073}" srcOrd="1" destOrd="0" presId="urn:microsoft.com/office/officeart/2005/8/layout/matrix1"/>
    <dgm:cxn modelId="{63B276DD-E687-471F-AFB8-E01C951B90E0}" type="presOf" srcId="{48B60BAD-3577-4A19-81F0-B7E63D72CD8F}" destId="{5E8C2C66-5418-4827-8FD0-F9EE44493073}" srcOrd="0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7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E2164EBA-705B-4F0E-AA7E-D68EF8A3638D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079C5008-7B40-4F39-BDBC-28D203B00173}" type="parTrans" cxnId="{45B2BA08-8281-43FD-9ECF-98C41613DD30}">
      <dgm:prSet/>
      <dgm:spPr/>
      <dgm:t>
        <a:bodyPr/>
        <a:lstStyle/>
        <a:p>
          <a:endParaRPr lang="zh-CN" altLang="en-US"/>
        </a:p>
      </dgm:t>
    </dgm:pt>
    <dgm:pt modelId="{9F248445-D8AB-4E71-A618-9D57B0B1A61D}">
      <dgm:prSet phldrT="[文本]" custT="1"/>
      <dgm:spPr/>
      <dgm:t>
        <a:bodyPr/>
        <a:lstStyle/>
        <a:p>
          <a:r>
            <a:rPr lang="zh-CN" altLang="en-US" sz="3200" b="1" baseline="0" smtClean="0"/>
            <a:t>多食易饥</a:t>
          </a:r>
          <a:endParaRPr lang="zh-CN" altLang="en-US" sz="3200" baseline="0"/>
        </a:p>
      </dgm:t>
    </dgm:pt>
    <dgm:pt modelId="{681CE182-EE41-44D5-B573-D819E95EC831}" type="parTrans" cxnId="{48B44877-49CB-4147-A552-90B1F37E305A}">
      <dgm:prSet/>
      <dgm:spPr/>
      <dgm:t>
        <a:bodyPr/>
        <a:lstStyle/>
        <a:p>
          <a:endParaRPr lang="zh-CN" altLang="en-US"/>
        </a:p>
      </dgm:t>
    </dgm:pt>
    <dgm:pt modelId="{D39549E9-216D-4723-BE41-568C4BFD55C1}">
      <dgm:prSet phldrT="[文本]"/>
      <dgm:spPr/>
      <dgm:t>
        <a:bodyPr/>
        <a:lstStyle/>
        <a:p>
          <a:r>
            <a:rPr lang="zh-CN" smtClean="0"/>
            <a:t>询问饮食习惯及饮食量。宜选择混合餐，每餐进食种类包含主食、蔬菜、肉蛋类等；粗细粮合理搭配，少食多餐，细嚼慢咽。</a:t>
          </a:r>
          <a:endParaRPr lang="zh-CN" altLang="en-US"/>
        </a:p>
      </dgm:t>
    </dgm:pt>
    <dgm:pt modelId="{E2934341-BDCF-4D51-8770-733DC96C6AFF}" type="sibTrans" cxnId="{48B44877-49CB-4147-A552-90B1F37E305A}">
      <dgm:prSet/>
      <dgm:spPr/>
      <dgm:t>
        <a:bodyPr/>
        <a:lstStyle/>
        <a:p>
          <a:endParaRPr lang="zh-CN" altLang="en-US"/>
        </a:p>
      </dgm:t>
    </dgm:pt>
    <dgm:pt modelId="{19F2585F-AD48-417F-B58D-787D084D6BCA}" type="parTrans" cxnId="{BB735A14-A92A-42B1-A12E-F9BFD411AD65}">
      <dgm:prSet/>
      <dgm:spPr/>
      <dgm:t>
        <a:bodyPr/>
        <a:lstStyle/>
        <a:p>
          <a:endParaRPr lang="zh-CN" altLang="en-US"/>
        </a:p>
      </dgm:t>
    </dgm:pt>
    <dgm:pt modelId="{2A0BDEFD-A738-4E3F-8074-3ACB5CA576DF}">
      <dgm:prSet phldrT="[文本]"/>
      <dgm:spPr/>
      <dgm:t>
        <a:bodyPr/>
        <a:lstStyle/>
        <a:p>
          <a:r>
            <a:rPr lang="zh-CN" smtClean="0"/>
            <a:t>适当增加膳食纤维的摄入，如燕麦、芹菜、韭菜等，以增加饱腹感，延缓食物吸收稳定血糖</a:t>
          </a:r>
          <a:endParaRPr lang="zh-CN" altLang="en-US"/>
        </a:p>
      </dgm:t>
    </dgm:pt>
    <dgm:pt modelId="{D8E044B6-5055-4DE5-9EBB-D977CA95A7B1}" type="sibTrans" cxnId="{BB735A14-A92A-42B1-A12E-F9BFD411AD65}">
      <dgm:prSet/>
      <dgm:spPr/>
      <dgm:t>
        <a:bodyPr/>
        <a:lstStyle/>
        <a:p>
          <a:endParaRPr lang="zh-CN" altLang="en-US"/>
        </a:p>
      </dgm:t>
    </dgm:pt>
    <dgm:pt modelId="{FAC63FF0-83E1-40FB-9460-DD45004C11B2}" type="parTrans" cxnId="{7969D13D-FA63-4F33-B54A-ABBFD37D44D9}">
      <dgm:prSet/>
      <dgm:spPr/>
      <dgm:t>
        <a:bodyPr/>
        <a:lstStyle/>
        <a:p>
          <a:endParaRPr lang="zh-CN" altLang="en-US"/>
        </a:p>
      </dgm:t>
    </dgm:pt>
    <dgm:pt modelId="{9F7DFA31-05E6-41A1-80CE-49C2A8AE3598}">
      <dgm:prSet phldrT="[文本]"/>
      <dgm:spPr/>
      <dgm:t>
        <a:bodyPr/>
        <a:lstStyle/>
        <a:p>
          <a:r>
            <a:rPr lang="zh-CN" smtClean="0"/>
            <a:t>观察记录身高、体重、腰围、臀</a:t>
          </a:r>
          <a:r>
            <a:rPr lang="zh-CN" altLang="en-US" smtClean="0"/>
            <a:t>围</a:t>
          </a:r>
          <a:endParaRPr lang="zh-CN" altLang="en-US"/>
        </a:p>
      </dgm:t>
    </dgm:pt>
    <dgm:pt modelId="{BBE60F57-00A6-4FC1-B3FD-0098D20E6725}" type="sibTrans" cxnId="{7969D13D-FA63-4F33-B54A-ABBFD37D44D9}">
      <dgm:prSet/>
      <dgm:spPr/>
      <dgm:t>
        <a:bodyPr/>
        <a:lstStyle/>
        <a:p>
          <a:endParaRPr lang="zh-CN" altLang="en-US"/>
        </a:p>
      </dgm:t>
    </dgm:pt>
    <dgm:pt modelId="{6EFA925A-6BC3-4567-A36E-E5BEBF18C0FF}" type="parTrans" cxnId="{3E986413-9FA0-4CB0-A089-6591AE842F4C}">
      <dgm:prSet/>
      <dgm:spPr/>
      <dgm:t>
        <a:bodyPr/>
        <a:lstStyle/>
        <a:p/>
      </dgm:t>
    </dgm:pt>
    <dgm:pt modelId="{31C09D53-EC00-4DCA-AA9E-123FFCAF7926}">
      <dgm:prSet/>
      <dgm:spPr/>
      <dgm:t>
        <a:bodyPr/>
        <a:lstStyle/>
        <a:p>
          <a:r>
            <a:rPr lang="zh-CN" smtClean="0"/>
            <a:t>遵医嘱耳穴贴压（耳穴埋豆），根据病情需要可选择皮质下、内分泌、糖尿病点、脾、胰、饥点等穴位。</a:t>
          </a:r>
          <a:endParaRPr lang="zh-CN" altLang="en-US"/>
        </a:p>
      </dgm:t>
    </dgm:pt>
    <dgm:pt modelId="{178D0D22-7C93-42C0-9A0B-89FB9E95B957}" type="sibTrans" cxnId="{3E986413-9FA0-4CB0-A089-6591AE842F4C}">
      <dgm:prSet/>
      <dgm:spPr/>
      <dgm:t>
        <a:bodyPr/>
        <a:lstStyle/>
        <a:p/>
      </dgm:t>
    </dgm:pt>
    <dgm:pt modelId="{12B7B62F-0F6F-4434-975C-8907BF2C4988}" type="sibTrans" cxnId="{45B2BA08-8281-43FD-9ECF-98C41613DD30}">
      <dgm:prSet/>
      <dgm:spPr/>
      <dgm:t>
        <a:bodyPr/>
        <a:lstStyle/>
        <a:p>
          <a:endParaRPr lang="zh-CN" altLang="en-US"/>
        </a:p>
      </dgm:t>
    </dgm:pt>
    <dgm:pt modelId="{1064ACBD-BCA3-4448-9AEB-2E7BCB55BF77}" type="pres">
      <dgm:prSet presAssocID="{E2164EBA-705B-4F0E-AA7E-D68EF8A3638D}" presName="diagram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560602F6-61DD-428D-8C40-DF62580F061E}" type="pres">
      <dgm:prSet presAssocID="{E2164EBA-705B-4F0E-AA7E-D68EF8A3638D}" presName="matrix"/>
      <dgm:spPr/>
      <dgm:t>
        <a:bodyPr/>
        <a:lstStyle/>
        <a:p/>
      </dgm:t>
    </dgm:pt>
    <dgm:pt modelId="{9BD95735-E0E6-46D8-89F8-A39A03E35A16}" type="pres">
      <dgm:prSet presAssocID="{E2164EBA-705B-4F0E-AA7E-D68EF8A3638D}" presName="tile1" presStyleLbl="node1" presStyleCnt="4"/>
      <dgm:spPr/>
      <dgm:t>
        <a:bodyPr/>
        <a:lstStyle/>
        <a:p>
          <a:endParaRPr lang="zh-CN" altLang="en-US"/>
        </a:p>
      </dgm:t>
    </dgm:pt>
    <dgm:pt modelId="{FA699EEA-E4F9-4B1F-AB8C-B4F7F086BDA2}" type="pres">
      <dgm:prSet presAssocID="{E2164EBA-705B-4F0E-AA7E-D68EF8A3638D}" presName="tile1text" presStyleLbl="node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EA328CD-177A-43F8-8EF4-141428DA04FB}" type="pres">
      <dgm:prSet presAssocID="{E2164EBA-705B-4F0E-AA7E-D68EF8A3638D}" presName="tile2" presStyleLbl="node1" presStyleIdx="1" presStyleCnt="4"/>
      <dgm:spPr/>
      <dgm:t>
        <a:bodyPr/>
        <a:lstStyle/>
        <a:p>
          <a:endParaRPr lang="zh-CN" altLang="en-US"/>
        </a:p>
      </dgm:t>
    </dgm:pt>
    <dgm:pt modelId="{0F7C42C6-3A0A-4798-83BD-AE513B39D175}" type="pres">
      <dgm:prSet presAssocID="{E2164EBA-705B-4F0E-AA7E-D68EF8A3638D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928EEC0-F573-4F3D-9629-4DDE5773159B}" type="pres">
      <dgm:prSet presAssocID="{E2164EBA-705B-4F0E-AA7E-D68EF8A3638D}" presName="tile3" presStyleLbl="node1" presStyleIdx="2" presStyleCnt="4"/>
      <dgm:spPr/>
      <dgm:t>
        <a:bodyPr/>
        <a:lstStyle/>
        <a:p>
          <a:endParaRPr lang="zh-CN" altLang="en-US"/>
        </a:p>
      </dgm:t>
    </dgm:pt>
    <dgm:pt modelId="{73059651-0ADF-420F-9D24-6F2DD14F8E73}" type="pres">
      <dgm:prSet presAssocID="{E2164EBA-705B-4F0E-AA7E-D68EF8A3638D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431F35FF-F465-450F-8344-2AD7F9F22D73}" type="pres">
      <dgm:prSet presAssocID="{E2164EBA-705B-4F0E-AA7E-D68EF8A3638D}" presName="tile4" presStyleLbl="node1" presStyleIdx="3" presStyleCnt="4" custLinFactNeighborX="-1736" custLinFactNeighborY="-245"/>
      <dgm:spPr/>
      <dgm:t>
        <a:bodyPr/>
        <a:lstStyle/>
        <a:p>
          <a:endParaRPr lang="zh-CN" altLang="en-US"/>
        </a:p>
      </dgm:t>
    </dgm:pt>
    <dgm:pt modelId="{A2644396-0CDF-4FA0-8B03-ECA8A58C304D}" type="pres">
      <dgm:prSet presAssocID="{E2164EBA-705B-4F0E-AA7E-D68EF8A3638D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812DD153-5078-4DCB-B69C-8196B0FFC459}" type="pres">
      <dgm:prSet presAssocID="{E2164EBA-705B-4F0E-AA7E-D68EF8A3638D}" presName="centerTile" presStyleLbl="fgShp" presStyleCnt="1">
        <dgm:presLayoutVars>
          <dgm:chMax val="0"/>
          <dgm:chPref val="0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45B2BA08-8281-43FD-9ECF-98C41613DD30}" srcId="{E2164EBA-705B-4F0E-AA7E-D68EF8A3638D}" destId="{9F248445-D8AB-4E71-A618-9D57B0B1A61D}" srcOrd="0" destOrd="0" parTransId="{079C5008-7B40-4F39-BDBC-28D203B00173}" sibTransId="{12B7B62F-0F6F-4434-975C-8907BF2C4988}"/>
    <dgm:cxn modelId="{48B44877-49CB-4147-A552-90B1F37E305A}" srcId="{9F248445-D8AB-4E71-A618-9D57B0B1A61D}" destId="{D39549E9-216D-4723-BE41-568C4BFD55C1}" srcOrd="0" destOrd="0" parTransId="{681CE182-EE41-44D5-B573-D819E95EC831}" sibTransId="{E2934341-BDCF-4D51-8770-733DC96C6AFF}"/>
    <dgm:cxn modelId="{BB735A14-A92A-42B1-A12E-F9BFD411AD65}" srcId="{9F248445-D8AB-4E71-A618-9D57B0B1A61D}" destId="{2A0BDEFD-A738-4E3F-8074-3ACB5CA576DF}" srcOrd="1" destOrd="0" parTransId="{19F2585F-AD48-417F-B58D-787D084D6BCA}" sibTransId="{D8E044B6-5055-4DE5-9EBB-D977CA95A7B1}"/>
    <dgm:cxn modelId="{7969D13D-FA63-4F33-B54A-ABBFD37D44D9}" srcId="{9F248445-D8AB-4E71-A618-9D57B0B1A61D}" destId="{9F7DFA31-05E6-41A1-80CE-49C2A8AE3598}" srcOrd="2" destOrd="0" parTransId="{FAC63FF0-83E1-40FB-9460-DD45004C11B2}" sibTransId="{BBE60F57-00A6-4FC1-B3FD-0098D20E6725}"/>
    <dgm:cxn modelId="{3E986413-9FA0-4CB0-A089-6591AE842F4C}" srcId="{9F248445-D8AB-4E71-A618-9D57B0B1A61D}" destId="{31C09D53-EC00-4DCA-AA9E-123FFCAF7926}" srcOrd="3" destOrd="0" parTransId="{6EFA925A-6BC3-4567-A36E-E5BEBF18C0FF}" sibTransId="{178D0D22-7C93-42C0-9A0B-89FB9E95B957}"/>
    <dgm:cxn modelId="{3C22969E-5D12-4946-A5B9-93ECABEE2A14}" type="presOf" srcId="{E2164EBA-705B-4F0E-AA7E-D68EF8A3638D}" destId="{1064ACBD-BCA3-4448-9AEB-2E7BCB55BF77}" srcOrd="0" destOrd="0" presId="urn:microsoft.com/office/officeart/2005/8/layout/matrix1"/>
    <dgm:cxn modelId="{7A9A5BE6-A308-469B-9BFD-9827402A8D9E}" type="presParOf" srcId="{1064ACBD-BCA3-4448-9AEB-2E7BCB55BF77}" destId="{560602F6-61DD-428D-8C40-DF62580F061E}" srcOrd="0" destOrd="0" presId="urn:microsoft.com/office/officeart/2005/8/layout/matrix1"/>
    <dgm:cxn modelId="{4A19C788-B142-4292-B342-728A932D108A}" type="presParOf" srcId="{560602F6-61DD-428D-8C40-DF62580F061E}" destId="{9BD95735-E0E6-46D8-89F8-A39A03E35A16}" srcOrd="0" destOrd="0" presId="urn:microsoft.com/office/officeart/2005/8/layout/matrix1"/>
    <dgm:cxn modelId="{8AA3C540-293A-4FB5-AA9C-6D2E6BFA9D36}" type="presOf" srcId="{D39549E9-216D-4723-BE41-568C4BFD55C1}" destId="{9BD95735-E0E6-46D8-89F8-A39A03E35A16}" srcOrd="0" destOrd="0" presId="urn:microsoft.com/office/officeart/2005/8/layout/matrix1"/>
    <dgm:cxn modelId="{650794B9-78FD-4AF3-8E41-58F6B943854A}" type="presParOf" srcId="{560602F6-61DD-428D-8C40-DF62580F061E}" destId="{FA699EEA-E4F9-4B1F-AB8C-B4F7F086BDA2}" srcOrd="1" destOrd="0" presId="urn:microsoft.com/office/officeart/2005/8/layout/matrix1"/>
    <dgm:cxn modelId="{DB4B99D4-CFA6-4536-B7DE-0983BF3EFD3F}" type="presOf" srcId="{D39549E9-216D-4723-BE41-568C4BFD55C1}" destId="{FA699EEA-E4F9-4B1F-AB8C-B4F7F086BDA2}" srcOrd="1" destOrd="0" presId="urn:microsoft.com/office/officeart/2005/8/layout/matrix1"/>
    <dgm:cxn modelId="{6FC2D20D-8AC2-4CDF-B93A-6C63CEDB550B}" type="presParOf" srcId="{560602F6-61DD-428D-8C40-DF62580F061E}" destId="{3EA328CD-177A-43F8-8EF4-141428DA04FB}" srcOrd="2" destOrd="0" presId="urn:microsoft.com/office/officeart/2005/8/layout/matrix1"/>
    <dgm:cxn modelId="{039F7DF1-B4FE-45A3-B881-77EC0BE108EA}" type="presOf" srcId="{2A0BDEFD-A738-4E3F-8074-3ACB5CA576DF}" destId="{3EA328CD-177A-43F8-8EF4-141428DA04FB}" srcOrd="0" destOrd="0" presId="urn:microsoft.com/office/officeart/2005/8/layout/matrix1"/>
    <dgm:cxn modelId="{EAA7F556-18FB-447A-9BD5-6F580717D261}" type="presParOf" srcId="{560602F6-61DD-428D-8C40-DF62580F061E}" destId="{0F7C42C6-3A0A-4798-83BD-AE513B39D175}" srcOrd="3" destOrd="0" presId="urn:microsoft.com/office/officeart/2005/8/layout/matrix1"/>
    <dgm:cxn modelId="{F456E805-7893-4D73-B163-FDD549F65F24}" type="presOf" srcId="{2A0BDEFD-A738-4E3F-8074-3ACB5CA576DF}" destId="{0F7C42C6-3A0A-4798-83BD-AE513B39D175}" srcOrd="1" destOrd="0" presId="urn:microsoft.com/office/officeart/2005/8/layout/matrix1"/>
    <dgm:cxn modelId="{CFCA4EED-23BB-4182-A9DC-AAF25D85CE15}" type="presParOf" srcId="{560602F6-61DD-428D-8C40-DF62580F061E}" destId="{3928EEC0-F573-4F3D-9629-4DDE5773159B}" srcOrd="4" destOrd="0" presId="urn:microsoft.com/office/officeart/2005/8/layout/matrix1"/>
    <dgm:cxn modelId="{32029B0C-35DF-42A6-B033-611E398A6652}" type="presOf" srcId="{9F7DFA31-05E6-41A1-80CE-49C2A8AE3598}" destId="{3928EEC0-F573-4F3D-9629-4DDE5773159B}" srcOrd="0" destOrd="0" presId="urn:microsoft.com/office/officeart/2005/8/layout/matrix1"/>
    <dgm:cxn modelId="{13E880C8-F834-4951-946B-4F55586EAAA0}" type="presParOf" srcId="{560602F6-61DD-428D-8C40-DF62580F061E}" destId="{73059651-0ADF-420F-9D24-6F2DD14F8E73}" srcOrd="5" destOrd="0" presId="urn:microsoft.com/office/officeart/2005/8/layout/matrix1"/>
    <dgm:cxn modelId="{9E10E46C-73FC-4EE7-B11C-2625239D41EB}" type="presOf" srcId="{9F7DFA31-05E6-41A1-80CE-49C2A8AE3598}" destId="{73059651-0ADF-420F-9D24-6F2DD14F8E73}" srcOrd="1" destOrd="0" presId="urn:microsoft.com/office/officeart/2005/8/layout/matrix1"/>
    <dgm:cxn modelId="{EEC087AF-7045-46D6-A822-79DF6FFF6FCB}" type="presParOf" srcId="{560602F6-61DD-428D-8C40-DF62580F061E}" destId="{431F35FF-F465-450F-8344-2AD7F9F22D73}" srcOrd="6" destOrd="0" presId="urn:microsoft.com/office/officeart/2005/8/layout/matrix1"/>
    <dgm:cxn modelId="{FD364DE2-72D3-4D94-8823-B0441EB2FEBF}" type="presOf" srcId="{31C09D53-EC00-4DCA-AA9E-123FFCAF7926}" destId="{431F35FF-F465-450F-8344-2AD7F9F22D73}" srcOrd="0" destOrd="0" presId="urn:microsoft.com/office/officeart/2005/8/layout/matrix1"/>
    <dgm:cxn modelId="{97FFC9EF-E9E9-44DF-AC3D-C9BE09DBCADE}" type="presParOf" srcId="{560602F6-61DD-428D-8C40-DF62580F061E}" destId="{A2644396-0CDF-4FA0-8B03-ECA8A58C304D}" srcOrd="7" destOrd="0" presId="urn:microsoft.com/office/officeart/2005/8/layout/matrix1"/>
    <dgm:cxn modelId="{892E3BD3-9DBD-4A15-95AA-5B3781A9F175}" type="presOf" srcId="{31C09D53-EC00-4DCA-AA9E-123FFCAF7926}" destId="{A2644396-0CDF-4FA0-8B03-ECA8A58C304D}" srcOrd="1" destOrd="0" presId="urn:microsoft.com/office/officeart/2005/8/layout/matrix1"/>
    <dgm:cxn modelId="{69235495-C4C0-4C33-8988-E4BA79020172}" type="presParOf" srcId="{1064ACBD-BCA3-4448-9AEB-2E7BCB55BF77}" destId="{812DD153-5078-4DCB-B69C-8196B0FFC459}" srcOrd="1" destOrd="0" presId="urn:microsoft.com/office/officeart/2005/8/layout/matrix1"/>
    <dgm:cxn modelId="{F684CCAD-9315-4F33-A4F0-E0A8DC93F195}" type="presOf" srcId="{9F248445-D8AB-4E71-A618-9D57B0B1A61D}" destId="{812DD153-5078-4DCB-B69C-8196B0FFC459}" srcOrd="0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8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46231CA6-B871-4335-8342-3FC42CA7A3D0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C433E67D-B160-4281-8688-FD9722D9032F}" type="parTrans" cxnId="{996B2103-D3ED-4ED1-8A6E-E3E584B672AD}">
      <dgm:prSet/>
      <dgm:spPr/>
      <dgm:t>
        <a:bodyPr/>
        <a:lstStyle/>
        <a:p>
          <a:endParaRPr lang="zh-CN" altLang="en-US"/>
        </a:p>
      </dgm:t>
    </dgm:pt>
    <dgm:pt modelId="{75CE3932-38BE-4593-88E9-5A6CB6CFFFFB}">
      <dgm:prSet phldrT="[文本]" custT="1"/>
      <dgm:spPr/>
      <dgm:t>
        <a:bodyPr/>
        <a:lstStyle/>
        <a:p>
          <a:r>
            <a:rPr lang="zh-CN" altLang="en-US" sz="3200" b="1" smtClean="0"/>
            <a:t>倦怠乏力</a:t>
          </a:r>
          <a:endParaRPr lang="zh-CN" altLang="en-US" sz="3200"/>
        </a:p>
      </dgm:t>
    </dgm:pt>
    <dgm:pt modelId="{74F42E6D-844F-4D49-B6CC-D3DEA605F0FA}" type="parTrans" cxnId="{09176C26-0AE7-4EC7-B4FE-EBA7157C2F1A}">
      <dgm:prSet/>
      <dgm:spPr/>
      <dgm:t>
        <a:bodyPr/>
        <a:lstStyle/>
        <a:p>
          <a:endParaRPr lang="zh-CN" altLang="en-US"/>
        </a:p>
      </dgm:t>
    </dgm:pt>
    <dgm:pt modelId="{56BAC856-02E1-4823-9D44-2C424B05D128}">
      <dgm:prSet phldrT="[文本]" custT="1"/>
      <dgm:spPr/>
      <dgm:t>
        <a:bodyPr/>
        <a:lstStyle/>
        <a:p>
          <a:r>
            <a:rPr lang="zh-CN" altLang="en-US" sz="2800" smtClean="0"/>
            <a:t>起居有时，避免劳累</a:t>
          </a:r>
          <a:endParaRPr lang="zh-CN" altLang="en-US" sz="2800"/>
        </a:p>
      </dgm:t>
    </dgm:pt>
    <dgm:pt modelId="{8F2EA7BC-A9D1-46A6-8BD1-2E08B19838C0}" type="sibTrans" cxnId="{09176C26-0AE7-4EC7-B4FE-EBA7157C2F1A}">
      <dgm:prSet/>
      <dgm:spPr/>
      <dgm:t>
        <a:bodyPr/>
        <a:lstStyle/>
        <a:p>
          <a:endParaRPr lang="zh-CN" altLang="en-US"/>
        </a:p>
      </dgm:t>
    </dgm:pt>
    <dgm:pt modelId="{3E4E6873-F250-487F-B649-0182B2FA7840}" type="parTrans" cxnId="{8E1241C3-31A9-4E05-8843-829E7912B748}">
      <dgm:prSet/>
      <dgm:spPr/>
      <dgm:t>
        <a:bodyPr/>
        <a:lstStyle/>
        <a:p/>
      </dgm:t>
    </dgm:pt>
    <dgm:pt modelId="{CFAAB33E-9695-4B00-AF0D-B3C5A4257AF6}">
      <dgm:prSet phldrT="[文本]" custT="1"/>
      <dgm:spPr/>
      <dgm:t>
        <a:bodyPr/>
        <a:lstStyle/>
        <a:p>
          <a:r>
            <a:rPr lang="zh-CN" altLang="en-US" sz="2800" smtClean="0"/>
            <a:t>进食补中益气类食物，如山药、鱼肉、香菇等。食疗方：乌鸡汤、香菇木耳汤、山药炖排骨。</a:t>
          </a:r>
          <a:endParaRPr lang="zh-CN" altLang="en-US" sz="2800"/>
        </a:p>
      </dgm:t>
    </dgm:pt>
    <dgm:pt modelId="{DED8C72C-3F81-4CF2-BD15-E7F42D864DC2}" type="sibTrans" cxnId="{8E1241C3-31A9-4E05-8843-829E7912B748}">
      <dgm:prSet/>
      <dgm:spPr/>
      <dgm:t>
        <a:bodyPr/>
        <a:lstStyle/>
        <a:p/>
      </dgm:t>
    </dgm:pt>
    <dgm:pt modelId="{1ADD367A-481D-4948-929C-AE173BFAE416}" type="parTrans" cxnId="{EE4A5168-6525-48A8-BB1B-58105874D63F}">
      <dgm:prSet/>
      <dgm:spPr/>
      <dgm:t>
        <a:bodyPr/>
        <a:lstStyle/>
        <a:p/>
      </dgm:t>
    </dgm:pt>
    <dgm:pt modelId="{97DD3E65-276B-4285-A917-3703FAE7CB7A}">
      <dgm:prSet phldrT="[文本]" custT="1"/>
      <dgm:spPr/>
      <dgm:t>
        <a:bodyPr/>
        <a:lstStyle/>
        <a:p>
          <a:r>
            <a:rPr lang="zh-CN" altLang="en-US" sz="2800" smtClean="0"/>
            <a:t>病情稳定者适量运动，循序渐进。</a:t>
          </a:r>
          <a:endParaRPr lang="zh-CN" altLang="en-US" sz="2800"/>
        </a:p>
      </dgm:t>
    </dgm:pt>
    <dgm:pt modelId="{AA0402DE-4180-4BA1-AEA0-BE1F65F72870}" type="sibTrans" cxnId="{EE4A5168-6525-48A8-BB1B-58105874D63F}">
      <dgm:prSet/>
      <dgm:spPr/>
      <dgm:t>
        <a:bodyPr/>
        <a:lstStyle/>
        <a:p/>
      </dgm:t>
    </dgm:pt>
    <dgm:pt modelId="{C7FDEFE5-9B8E-4D5C-8CEE-EBA3CB3E842D}" type="parTrans" cxnId="{73F25F47-3EDB-4F7D-AAC8-00B2918018E0}">
      <dgm:prSet/>
      <dgm:spPr/>
      <dgm:t>
        <a:bodyPr/>
        <a:lstStyle/>
        <a:p/>
      </dgm:t>
    </dgm:pt>
    <dgm:pt modelId="{E896B1EB-5192-485B-9DB9-CA3F7759EE51}">
      <dgm:prSet custT="1"/>
      <dgm:spPr/>
      <dgm:t>
        <a:bodyPr/>
        <a:lstStyle/>
        <a:p>
          <a:r>
            <a:rPr lang="zh-CN" altLang="en-US" sz="2800" smtClean="0"/>
            <a:t>遵医嘱艾灸，取穴足三里、关元、气海，或穴位贴敷肾俞、脾俞、足三里以调节脏腑气血功能。</a:t>
          </a:r>
          <a:endParaRPr lang="zh-CN" altLang="en-US" sz="2800"/>
        </a:p>
      </dgm:t>
    </dgm:pt>
    <dgm:pt modelId="{7AB53CB8-34D5-4554-891B-3C9EE9B1C0AB}" type="sibTrans" cxnId="{73F25F47-3EDB-4F7D-AAC8-00B2918018E0}">
      <dgm:prSet/>
      <dgm:spPr/>
      <dgm:t>
        <a:bodyPr/>
        <a:lstStyle/>
        <a:p/>
      </dgm:t>
    </dgm:pt>
    <dgm:pt modelId="{17DA8E1F-7AF4-43E6-8FE9-C7B3DEC31908}" type="sibTrans" cxnId="{996B2103-D3ED-4ED1-8A6E-E3E584B672AD}">
      <dgm:prSet/>
      <dgm:spPr/>
      <dgm:t>
        <a:bodyPr/>
        <a:lstStyle/>
        <a:p>
          <a:endParaRPr lang="zh-CN" altLang="en-US"/>
        </a:p>
      </dgm:t>
    </dgm:pt>
    <dgm:pt modelId="{A4AB5DFB-0A7C-4FB6-8442-EE01E5B6BBCD}" type="parTrans" cxnId="{9314FE04-8B68-4C7B-A80F-DCCD8CF6774F}">
      <dgm:prSet/>
      <dgm:spPr/>
      <dgm:t>
        <a:bodyPr/>
        <a:lstStyle/>
        <a:p>
          <a:endParaRPr lang="zh-CN" altLang="en-US"/>
        </a:p>
      </dgm:t>
    </dgm:pt>
    <dgm:pt modelId="{20221385-8116-4F34-A091-03639455B93C}">
      <dgm:prSet phldrT="[文本]"/>
      <dgm:spPr/>
      <dgm:t>
        <a:bodyPr/>
        <a:lstStyle/>
        <a:p>
          <a:endParaRPr lang="zh-CN" altLang="en-US"/>
        </a:p>
      </dgm:t>
    </dgm:pt>
    <dgm:pt modelId="{ED7E17DE-173D-4F17-A2E9-DB89EBF53706}" type="parTrans" cxnId="{984D67E9-8722-4B43-8E76-C9B9CF5CEECE}">
      <dgm:prSet/>
      <dgm:spPr/>
      <dgm:t>
        <a:bodyPr/>
        <a:lstStyle/>
        <a:p>
          <a:endParaRPr lang="zh-CN" altLang="en-US"/>
        </a:p>
      </dgm:t>
    </dgm:pt>
    <dgm:pt modelId="{D043E20A-1D1A-4AFC-A470-81CAD0328488}">
      <dgm:prSet phldrT="[文本]" phldr="1"/>
      <dgm:spPr/>
      <dgm:t>
        <a:bodyPr/>
        <a:lstStyle/>
        <a:p>
          <a:endParaRPr lang="zh-CN" altLang="en-US"/>
        </a:p>
      </dgm:t>
    </dgm:pt>
    <dgm:pt modelId="{94A6834F-DB84-4F35-92D3-F272DE02805B}" type="sibTrans" cxnId="{984D67E9-8722-4B43-8E76-C9B9CF5CEECE}">
      <dgm:prSet/>
      <dgm:spPr/>
      <dgm:t>
        <a:bodyPr/>
        <a:lstStyle/>
        <a:p>
          <a:endParaRPr lang="zh-CN" altLang="en-US"/>
        </a:p>
      </dgm:t>
    </dgm:pt>
    <dgm:pt modelId="{B78343C2-F2D9-421E-B234-9DC699831A6F}" type="sibTrans" cxnId="{9314FE04-8B68-4C7B-A80F-DCCD8CF6774F}">
      <dgm:prSet/>
      <dgm:spPr/>
      <dgm:t>
        <a:bodyPr/>
        <a:lstStyle/>
        <a:p>
          <a:endParaRPr lang="zh-CN" altLang="en-US"/>
        </a:p>
      </dgm:t>
    </dgm:pt>
    <dgm:pt modelId="{6FB42E0F-0F64-47B0-B28B-AEEB630B137D}" type="pres">
      <dgm:prSet presAssocID="{46231CA6-B871-4335-8342-3FC42CA7A3D0}" presName="diagram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F0AB1264-43AA-42BF-A8A5-99FCC59A6251}" type="pres">
      <dgm:prSet presAssocID="{46231CA6-B871-4335-8342-3FC42CA7A3D0}" presName="matrix"/>
      <dgm:spPr/>
      <dgm:t>
        <a:bodyPr/>
        <a:lstStyle/>
        <a:p/>
      </dgm:t>
    </dgm:pt>
    <dgm:pt modelId="{F5FB9306-7550-4562-82FD-8CF91DEE3759}" type="pres">
      <dgm:prSet presAssocID="{46231CA6-B871-4335-8342-3FC42CA7A3D0}" presName="tile1" presStyleLbl="node1" presStyleCnt="4"/>
      <dgm:spPr/>
      <dgm:t>
        <a:bodyPr/>
        <a:lstStyle/>
        <a:p>
          <a:endParaRPr lang="zh-CN" altLang="en-US"/>
        </a:p>
      </dgm:t>
    </dgm:pt>
    <dgm:pt modelId="{24EC5271-1C9F-4A66-9B87-06E8EF3F89B6}" type="pres">
      <dgm:prSet presAssocID="{46231CA6-B871-4335-8342-3FC42CA7A3D0}" presName="tile1text" presStyleLbl="node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D0E48AB-7061-47FA-92D8-994694591446}" type="pres">
      <dgm:prSet presAssocID="{46231CA6-B871-4335-8342-3FC42CA7A3D0}" presName="tile2" presStyleLbl="node1" presStyleIdx="1" presStyleCnt="4"/>
      <dgm:spPr/>
      <dgm:t>
        <a:bodyPr/>
        <a:lstStyle/>
        <a:p>
          <a:endParaRPr lang="zh-CN" altLang="en-US"/>
        </a:p>
      </dgm:t>
    </dgm:pt>
    <dgm:pt modelId="{510A7CFA-30F2-402C-BD0F-5CADC467C480}" type="pres">
      <dgm:prSet presAssocID="{46231CA6-B871-4335-8342-3FC42CA7A3D0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9969F621-3305-4187-8B42-3481F67F913A}" type="pres">
      <dgm:prSet presAssocID="{46231CA6-B871-4335-8342-3FC42CA7A3D0}" presName="tile3" presStyleLbl="node1" presStyleIdx="2" presStyleCnt="4"/>
      <dgm:spPr/>
      <dgm:t>
        <a:bodyPr/>
        <a:lstStyle/>
        <a:p>
          <a:endParaRPr lang="zh-CN" altLang="en-US"/>
        </a:p>
      </dgm:t>
    </dgm:pt>
    <dgm:pt modelId="{129957BC-61F0-419C-B5FD-625C39086F2E}" type="pres">
      <dgm:prSet presAssocID="{46231CA6-B871-4335-8342-3FC42CA7A3D0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3CD8A78-E345-45BF-B2C1-8BE387106F3B}" type="pres">
      <dgm:prSet presAssocID="{46231CA6-B871-4335-8342-3FC42CA7A3D0}" presName="tile4" presStyleLbl="node1" presStyleIdx="3" presStyleCnt="4"/>
      <dgm:spPr/>
      <dgm:t>
        <a:bodyPr/>
        <a:lstStyle/>
        <a:p>
          <a:endParaRPr lang="zh-CN" altLang="en-US"/>
        </a:p>
      </dgm:t>
    </dgm:pt>
    <dgm:pt modelId="{2BFB8C33-2894-44E2-870D-D4A15A58708D}" type="pres">
      <dgm:prSet presAssocID="{46231CA6-B871-4335-8342-3FC42CA7A3D0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B6020C2-AD83-4EDC-B4B8-FEE0D98E6BF9}" type="pres">
      <dgm:prSet presAssocID="{46231CA6-B871-4335-8342-3FC42CA7A3D0}" presName="centerTile" presStyleLbl="fgShp" presStyleCnt="1" custScaleY="74745" custLinFactNeighborX="810" custLinFactNeighborY="-7314">
        <dgm:presLayoutVars>
          <dgm:chMax val="0"/>
          <dgm:chPref val="0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996B2103-D3ED-4ED1-8A6E-E3E584B672AD}" srcId="{46231CA6-B871-4335-8342-3FC42CA7A3D0}" destId="{75CE3932-38BE-4593-88E9-5A6CB6CFFFFB}" srcOrd="0" destOrd="0" parTransId="{C433E67D-B160-4281-8688-FD9722D9032F}" sibTransId="{17DA8E1F-7AF4-43E6-8FE9-C7B3DEC31908}"/>
    <dgm:cxn modelId="{09176C26-0AE7-4EC7-B4FE-EBA7157C2F1A}" srcId="{75CE3932-38BE-4593-88E9-5A6CB6CFFFFB}" destId="{56BAC856-02E1-4823-9D44-2C424B05D128}" srcOrd="0" destOrd="0" parTransId="{74F42E6D-844F-4D49-B6CC-D3DEA605F0FA}" sibTransId="{8F2EA7BC-A9D1-46A6-8BD1-2E08B19838C0}"/>
    <dgm:cxn modelId="{8E1241C3-31A9-4E05-8843-829E7912B748}" srcId="{75CE3932-38BE-4593-88E9-5A6CB6CFFFFB}" destId="{CFAAB33E-9695-4B00-AF0D-B3C5A4257AF6}" srcOrd="1" destOrd="0" parTransId="{3E4E6873-F250-487F-B649-0182B2FA7840}" sibTransId="{DED8C72C-3F81-4CF2-BD15-E7F42D864DC2}"/>
    <dgm:cxn modelId="{EE4A5168-6525-48A8-BB1B-58105874D63F}" srcId="{75CE3932-38BE-4593-88E9-5A6CB6CFFFFB}" destId="{97DD3E65-276B-4285-A917-3703FAE7CB7A}" srcOrd="2" destOrd="0" parTransId="{1ADD367A-481D-4948-929C-AE173BFAE416}" sibTransId="{AA0402DE-4180-4BA1-AEA0-BE1F65F72870}"/>
    <dgm:cxn modelId="{73F25F47-3EDB-4F7D-AAC8-00B2918018E0}" srcId="{75CE3932-38BE-4593-88E9-5A6CB6CFFFFB}" destId="{E896B1EB-5192-485B-9DB9-CA3F7759EE51}" srcOrd="3" destOrd="0" parTransId="{C7FDEFE5-9B8E-4D5C-8CEE-EBA3CB3E842D}" sibTransId="{7AB53CB8-34D5-4554-891B-3C9EE9B1C0AB}"/>
    <dgm:cxn modelId="{9314FE04-8B68-4C7B-A80F-DCCD8CF6774F}" srcId="{46231CA6-B871-4335-8342-3FC42CA7A3D0}" destId="{20221385-8116-4F34-A091-03639455B93C}" srcOrd="1" destOrd="0" parTransId="{A4AB5DFB-0A7C-4FB6-8442-EE01E5B6BBCD}" sibTransId="{B78343C2-F2D9-421E-B234-9DC699831A6F}"/>
    <dgm:cxn modelId="{984D67E9-8722-4B43-8E76-C9B9CF5CEECE}" srcId="{20221385-8116-4F34-A091-03639455B93C}" destId="{D043E20A-1D1A-4AFC-A470-81CAD0328488}" srcOrd="0" destOrd="0" parTransId="{ED7E17DE-173D-4F17-A2E9-DB89EBF53706}" sibTransId="{94A6834F-DB84-4F35-92D3-F272DE02805B}"/>
    <dgm:cxn modelId="{12D4A802-570D-4EAD-9A0A-04AA845C15C7}" type="presOf" srcId="{46231CA6-B871-4335-8342-3FC42CA7A3D0}" destId="{6FB42E0F-0F64-47B0-B28B-AEEB630B137D}" srcOrd="0" destOrd="0" presId="urn:microsoft.com/office/officeart/2005/8/layout/matrix1"/>
    <dgm:cxn modelId="{682EE5C8-9B28-4222-8CCF-37578D6EF31B}" type="presParOf" srcId="{6FB42E0F-0F64-47B0-B28B-AEEB630B137D}" destId="{F0AB1264-43AA-42BF-A8A5-99FCC59A6251}" srcOrd="0" destOrd="0" presId="urn:microsoft.com/office/officeart/2005/8/layout/matrix1"/>
    <dgm:cxn modelId="{4DF42281-64FB-4695-8922-E5273A1B448D}" type="presParOf" srcId="{F0AB1264-43AA-42BF-A8A5-99FCC59A6251}" destId="{F5FB9306-7550-4562-82FD-8CF91DEE3759}" srcOrd="0" destOrd="0" presId="urn:microsoft.com/office/officeart/2005/8/layout/matrix1"/>
    <dgm:cxn modelId="{F3A03765-55AE-48A5-BBCC-D483DD351DA6}" type="presOf" srcId="{56BAC856-02E1-4823-9D44-2C424B05D128}" destId="{F5FB9306-7550-4562-82FD-8CF91DEE3759}" srcOrd="0" destOrd="0" presId="urn:microsoft.com/office/officeart/2005/8/layout/matrix1"/>
    <dgm:cxn modelId="{A119925F-CD2D-4543-BDBE-F891D34E0527}" type="presParOf" srcId="{F0AB1264-43AA-42BF-A8A5-99FCC59A6251}" destId="{24EC5271-1C9F-4A66-9B87-06E8EF3F89B6}" srcOrd="1" destOrd="0" presId="urn:microsoft.com/office/officeart/2005/8/layout/matrix1"/>
    <dgm:cxn modelId="{11632CF3-BA87-4361-993F-48D574ECA0DC}" type="presOf" srcId="{56BAC856-02E1-4823-9D44-2C424B05D128}" destId="{24EC5271-1C9F-4A66-9B87-06E8EF3F89B6}" srcOrd="1" destOrd="0" presId="urn:microsoft.com/office/officeart/2005/8/layout/matrix1"/>
    <dgm:cxn modelId="{49031DBA-6C6D-4250-9DE1-36F97CE28A4B}" type="presParOf" srcId="{F0AB1264-43AA-42BF-A8A5-99FCC59A6251}" destId="{3D0E48AB-7061-47FA-92D8-994694591446}" srcOrd="2" destOrd="0" presId="urn:microsoft.com/office/officeart/2005/8/layout/matrix1"/>
    <dgm:cxn modelId="{66BC3AF7-8173-4869-8D72-D2D092596273}" type="presOf" srcId="{CFAAB33E-9695-4B00-AF0D-B3C5A4257AF6}" destId="{3D0E48AB-7061-47FA-92D8-994694591446}" srcOrd="0" destOrd="0" presId="urn:microsoft.com/office/officeart/2005/8/layout/matrix1"/>
    <dgm:cxn modelId="{BDFD5C33-5C79-47B3-AB03-3B403460204C}" type="presParOf" srcId="{F0AB1264-43AA-42BF-A8A5-99FCC59A6251}" destId="{510A7CFA-30F2-402C-BD0F-5CADC467C480}" srcOrd="3" destOrd="0" presId="urn:microsoft.com/office/officeart/2005/8/layout/matrix1"/>
    <dgm:cxn modelId="{47FDF9B6-3BD4-449F-B747-450C5C53BCB2}" type="presOf" srcId="{CFAAB33E-9695-4B00-AF0D-B3C5A4257AF6}" destId="{510A7CFA-30F2-402C-BD0F-5CADC467C480}" srcOrd="1" destOrd="0" presId="urn:microsoft.com/office/officeart/2005/8/layout/matrix1"/>
    <dgm:cxn modelId="{5B18AEFE-9E1B-4F89-B245-CF221F0EABA8}" type="presParOf" srcId="{F0AB1264-43AA-42BF-A8A5-99FCC59A6251}" destId="{9969F621-3305-4187-8B42-3481F67F913A}" srcOrd="4" destOrd="0" presId="urn:microsoft.com/office/officeart/2005/8/layout/matrix1"/>
    <dgm:cxn modelId="{436F14FB-D0EA-4828-B643-9C250F6A94E7}" type="presOf" srcId="{97DD3E65-276B-4285-A917-3703FAE7CB7A}" destId="{9969F621-3305-4187-8B42-3481F67F913A}" srcOrd="0" destOrd="0" presId="urn:microsoft.com/office/officeart/2005/8/layout/matrix1"/>
    <dgm:cxn modelId="{76655B74-A2B3-4A5A-AF70-3339588E08DD}" type="presParOf" srcId="{F0AB1264-43AA-42BF-A8A5-99FCC59A6251}" destId="{129957BC-61F0-419C-B5FD-625C39086F2E}" srcOrd="5" destOrd="0" presId="urn:microsoft.com/office/officeart/2005/8/layout/matrix1"/>
    <dgm:cxn modelId="{D4CE2F2E-F87C-400A-934F-DF37D89357AE}" type="presOf" srcId="{97DD3E65-276B-4285-A917-3703FAE7CB7A}" destId="{129957BC-61F0-419C-B5FD-625C39086F2E}" srcOrd="1" destOrd="0" presId="urn:microsoft.com/office/officeart/2005/8/layout/matrix1"/>
    <dgm:cxn modelId="{33FBA6E3-04FD-400E-864F-5B75F2249D9D}" type="presParOf" srcId="{F0AB1264-43AA-42BF-A8A5-99FCC59A6251}" destId="{63CD8A78-E345-45BF-B2C1-8BE387106F3B}" srcOrd="6" destOrd="0" presId="urn:microsoft.com/office/officeart/2005/8/layout/matrix1"/>
    <dgm:cxn modelId="{E3035837-EA5E-4CDF-92AC-DFD48D220455}" type="presOf" srcId="{E896B1EB-5192-485B-9DB9-CA3F7759EE51}" destId="{63CD8A78-E345-45BF-B2C1-8BE387106F3B}" srcOrd="0" destOrd="0" presId="urn:microsoft.com/office/officeart/2005/8/layout/matrix1"/>
    <dgm:cxn modelId="{1F781FBD-13E9-4C89-8D92-CCAC4E85EAD9}" type="presParOf" srcId="{F0AB1264-43AA-42BF-A8A5-99FCC59A6251}" destId="{2BFB8C33-2894-44E2-870D-D4A15A58708D}" srcOrd="7" destOrd="0" presId="urn:microsoft.com/office/officeart/2005/8/layout/matrix1"/>
    <dgm:cxn modelId="{6242F6A0-A612-4B2B-80CD-DAB8C1F44229}" type="presOf" srcId="{E896B1EB-5192-485B-9DB9-CA3F7759EE51}" destId="{2BFB8C33-2894-44E2-870D-D4A15A58708D}" srcOrd="1" destOrd="0" presId="urn:microsoft.com/office/officeart/2005/8/layout/matrix1"/>
    <dgm:cxn modelId="{9443925B-49AD-429A-9613-8ED0279C169F}" type="presParOf" srcId="{6FB42E0F-0F64-47B0-B28B-AEEB630B137D}" destId="{6B6020C2-AD83-4EDC-B4B8-FEE0D98E6BF9}" srcOrd="1" destOrd="0" presId="urn:microsoft.com/office/officeart/2005/8/layout/matrix1"/>
    <dgm:cxn modelId="{3F5EB27C-8E7B-4436-8633-F6C2D3252481}" type="presOf" srcId="{75CE3932-38BE-4593-88E9-5A6CB6CFFFFB}" destId="{6B6020C2-AD83-4EDC-B4B8-FEE0D98E6BF9}" srcOrd="0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9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269752EE-42D5-43E2-8366-EE7480766836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E4883251-F1F3-4C63-B199-8103E6731697}" type="parTrans" cxnId="{42ADDA5B-5180-42CE-A8D7-C56F0634CB1C}">
      <dgm:prSet/>
      <dgm:spPr/>
      <dgm:t>
        <a:bodyPr/>
        <a:lstStyle/>
        <a:p>
          <a:endParaRPr lang="zh-CN" altLang="en-US"/>
        </a:p>
      </dgm:t>
    </dgm:pt>
    <dgm:pt modelId="{5705A71B-8BED-4261-9AC1-F7CC97ED0BEA}">
      <dgm:prSet phldrT="[文本]"/>
      <dgm:spPr/>
      <dgm:t>
        <a:bodyPr/>
        <a:lstStyle/>
        <a:p>
          <a:r>
            <a:rPr lang="zh-CN" b="1" smtClean="0"/>
            <a:t>肢体麻木、疼痛、肢冷</a:t>
          </a:r>
          <a:endParaRPr lang="zh-CN" altLang="en-US"/>
        </a:p>
      </dgm:t>
    </dgm:pt>
    <dgm:pt modelId="{2A7493B0-2714-4576-9C33-7605C7984F26}" type="parTrans" cxnId="{4EC5D711-9B18-455D-A944-5055E707E5AF}">
      <dgm:prSet/>
      <dgm:spPr/>
      <dgm:t>
        <a:bodyPr/>
        <a:lstStyle/>
        <a:p>
          <a:endParaRPr lang="zh-CN" altLang="en-US"/>
        </a:p>
      </dgm:t>
    </dgm:pt>
    <dgm:pt modelId="{4E81BC34-D1B2-4DCA-A8E3-C3E40E7A7778}">
      <dgm:prSet phldrT="[文本]"/>
      <dgm:spPr/>
      <dgm:t>
        <a:bodyPr/>
        <a:lstStyle/>
        <a:p>
          <a:r>
            <a:rPr lang="zh-CN" smtClean="0"/>
            <a:t>进食活血化瘀食物，如黄鳝、木耳等。食疗方：洋葱烧黄鳝。</a:t>
          </a:r>
          <a:endParaRPr lang="zh-CN" altLang="en-US"/>
        </a:p>
      </dgm:t>
    </dgm:pt>
    <dgm:pt modelId="{A585DE84-54D8-446F-8578-C20750E538F4}" type="sibTrans" cxnId="{4EC5D711-9B18-455D-A944-5055E707E5AF}">
      <dgm:prSet/>
      <dgm:spPr/>
      <dgm:t>
        <a:bodyPr/>
        <a:lstStyle/>
        <a:p>
          <a:endParaRPr lang="zh-CN" altLang="en-US"/>
        </a:p>
      </dgm:t>
    </dgm:pt>
    <dgm:pt modelId="{FB170231-50E3-46AB-A098-927980EA1E15}" type="parTrans" cxnId="{6953B9BF-3465-413B-9106-5D4E5BF0AB62}">
      <dgm:prSet/>
      <dgm:spPr/>
      <dgm:t>
        <a:bodyPr/>
        <a:lstStyle/>
        <a:p>
          <a:endParaRPr lang="zh-CN" altLang="en-US"/>
        </a:p>
      </dgm:t>
    </dgm:pt>
    <dgm:pt modelId="{5756762B-B63E-4AAE-8732-A32FE7B05AFD}">
      <dgm:prSet phldrT="[文本]"/>
      <dgm:spPr/>
      <dgm:t>
        <a:bodyPr/>
        <a:lstStyle/>
        <a:p>
          <a:r>
            <a:rPr lang="zh-CN" smtClean="0"/>
            <a:t>给予足部中药泡洗以祛风通络，活血通脉。</a:t>
          </a:r>
          <a:endParaRPr lang="zh-CN" altLang="en-US"/>
        </a:p>
      </dgm:t>
    </dgm:pt>
    <dgm:pt modelId="{07872EA9-89DE-4CB9-8A30-F9C6A8E7CE2B}" type="sibTrans" cxnId="{6953B9BF-3465-413B-9106-5D4E5BF0AB62}">
      <dgm:prSet/>
      <dgm:spPr/>
      <dgm:t>
        <a:bodyPr/>
        <a:lstStyle/>
        <a:p>
          <a:endParaRPr lang="zh-CN" altLang="en-US"/>
        </a:p>
      </dgm:t>
    </dgm:pt>
    <dgm:pt modelId="{E6193053-B352-4B89-B7BC-636F8983F7A3}" type="parTrans" cxnId="{9E0D8A01-B7DB-4277-B5C4-34B8BD5C8D90}">
      <dgm:prSet/>
      <dgm:spPr/>
      <dgm:t>
        <a:bodyPr/>
        <a:lstStyle/>
        <a:p>
          <a:endParaRPr lang="zh-CN" altLang="en-US"/>
        </a:p>
      </dgm:t>
    </dgm:pt>
    <dgm:pt modelId="{CD373D71-DA34-4C55-8CF6-FA781391D535}">
      <dgm:prSet phldrT="[文本]"/>
      <dgm:spPr/>
      <dgm:t>
        <a:bodyPr/>
        <a:lstStyle/>
        <a:p>
          <a:r>
            <a:rPr lang="zh-CN" smtClean="0"/>
            <a:t>双下肢穴位按摩，取足三里、阳陵泉、三阴交、涌泉穴等。遵医嘱穴位贴敷涌泉穴</a:t>
          </a:r>
          <a:endParaRPr lang="zh-CN" altLang="en-US"/>
        </a:p>
      </dgm:t>
    </dgm:pt>
    <dgm:pt modelId="{DF95BAA9-2970-4CEE-86B8-ECD5BF5DCBC8}" type="sibTrans" cxnId="{9E0D8A01-B7DB-4277-B5C4-34B8BD5C8D90}">
      <dgm:prSet/>
      <dgm:spPr/>
      <dgm:t>
        <a:bodyPr/>
        <a:lstStyle/>
        <a:p>
          <a:endParaRPr lang="zh-CN" altLang="en-US"/>
        </a:p>
      </dgm:t>
    </dgm:pt>
    <dgm:pt modelId="{286A14F1-D6FF-40F5-B400-BA1D76545D92}" type="parTrans" cxnId="{87FEE407-DF30-4703-9E40-69701CDA2AC3}">
      <dgm:prSet/>
      <dgm:spPr/>
      <dgm:t>
        <a:bodyPr/>
        <a:lstStyle/>
        <a:p>
          <a:endParaRPr lang="zh-CN" altLang="en-US"/>
        </a:p>
      </dgm:t>
    </dgm:pt>
    <dgm:pt modelId="{DB952FC5-29B5-42EF-86F0-33719612D137}">
      <dgm:prSet phldrT="[文本]"/>
      <dgm:spPr/>
      <dgm:t>
        <a:bodyPr/>
        <a:lstStyle/>
        <a:p>
          <a:r>
            <a:rPr lang="zh-CN" smtClean="0"/>
            <a:t>遵医嘱耳穴贴压（耳穴埋豆），根据病情需要可选择皮质下、内分泌、糖尿病点、脾、足等穴位。</a:t>
          </a:r>
          <a:endParaRPr lang="zh-CN" altLang="en-US"/>
        </a:p>
      </dgm:t>
    </dgm:pt>
    <dgm:pt modelId="{453D077B-DCD3-48FA-AA59-51EE28A9B3FE}" type="sibTrans" cxnId="{87FEE407-DF30-4703-9E40-69701CDA2AC3}">
      <dgm:prSet/>
      <dgm:spPr/>
      <dgm:t>
        <a:bodyPr/>
        <a:lstStyle/>
        <a:p>
          <a:endParaRPr lang="zh-CN" altLang="en-US"/>
        </a:p>
      </dgm:t>
    </dgm:pt>
    <dgm:pt modelId="{0AB5529C-FF33-4383-BBF1-755E1A40A24D}" type="sibTrans" cxnId="{42ADDA5B-5180-42CE-A8D7-C56F0634CB1C}">
      <dgm:prSet/>
      <dgm:spPr/>
      <dgm:t>
        <a:bodyPr/>
        <a:lstStyle/>
        <a:p>
          <a:endParaRPr lang="zh-CN" altLang="en-US"/>
        </a:p>
      </dgm:t>
    </dgm:pt>
    <dgm:pt modelId="{67B6C67E-0BAA-4EC7-8C71-5F7B42CC9FE2}" type="pres">
      <dgm:prSet presAssocID="{269752EE-42D5-43E2-8366-EE7480766836}" presName="diagram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C50E9109-F457-4DE0-B929-73BC6DBBC5D7}" type="pres">
      <dgm:prSet presAssocID="{269752EE-42D5-43E2-8366-EE7480766836}" presName="matrix"/>
      <dgm:spPr/>
      <dgm:t>
        <a:bodyPr/>
        <a:lstStyle/>
        <a:p/>
      </dgm:t>
    </dgm:pt>
    <dgm:pt modelId="{8497B2C7-100C-4D34-85CC-CE456A20A75B}" type="pres">
      <dgm:prSet presAssocID="{269752EE-42D5-43E2-8366-EE7480766836}" presName="tile1" presStyleLbl="node1" presStyleCnt="4"/>
      <dgm:spPr/>
      <dgm:t>
        <a:bodyPr/>
        <a:lstStyle/>
        <a:p>
          <a:endParaRPr lang="zh-CN" altLang="en-US"/>
        </a:p>
      </dgm:t>
    </dgm:pt>
    <dgm:pt modelId="{69C0B726-6AB7-4AF2-A0BD-0C6BA1777956}" type="pres">
      <dgm:prSet presAssocID="{269752EE-42D5-43E2-8366-EE7480766836}" presName="tile1text" presStyleLbl="node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E5E35B7-E7AC-4A57-8065-98FA6A9710E3}" type="pres">
      <dgm:prSet presAssocID="{269752EE-42D5-43E2-8366-EE7480766836}" presName="tile2" presStyleLbl="node1" presStyleIdx="1" presStyleCnt="4"/>
      <dgm:spPr/>
      <dgm:t>
        <a:bodyPr/>
        <a:lstStyle/>
        <a:p>
          <a:endParaRPr lang="zh-CN" altLang="en-US"/>
        </a:p>
      </dgm:t>
    </dgm:pt>
    <dgm:pt modelId="{0013EE1D-2986-4EAF-9764-D7787B6DCAB6}" type="pres">
      <dgm:prSet presAssocID="{269752EE-42D5-43E2-8366-EE7480766836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4589CEE-444E-4D2C-98F6-741D9D5EC0B6}" type="pres">
      <dgm:prSet presAssocID="{269752EE-42D5-43E2-8366-EE7480766836}" presName="tile3" presStyleLbl="node1" presStyleIdx="2" presStyleCnt="4" custLinFactNeighborX="1041" custLinFactNeighborY="2911"/>
      <dgm:spPr/>
      <dgm:t>
        <a:bodyPr/>
        <a:lstStyle/>
        <a:p>
          <a:endParaRPr lang="zh-CN" altLang="en-US"/>
        </a:p>
      </dgm:t>
    </dgm:pt>
    <dgm:pt modelId="{7451CE2B-58E1-4CF0-BF73-1C2CEE8FF75F}" type="pres">
      <dgm:prSet presAssocID="{269752EE-42D5-43E2-8366-EE7480766836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BB5AE1A-7210-4CAC-A2E2-D05749A8FB81}" type="pres">
      <dgm:prSet presAssocID="{269752EE-42D5-43E2-8366-EE7480766836}" presName="tile4" presStyleLbl="node1" presStyleIdx="3" presStyleCnt="4"/>
      <dgm:spPr/>
      <dgm:t>
        <a:bodyPr/>
        <a:lstStyle/>
        <a:p>
          <a:endParaRPr lang="zh-CN" altLang="en-US"/>
        </a:p>
      </dgm:t>
    </dgm:pt>
    <dgm:pt modelId="{0D2D33DE-9C9A-403E-908A-6EB6FC12B236}" type="pres">
      <dgm:prSet presAssocID="{269752EE-42D5-43E2-8366-EE7480766836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212A4B62-4C17-4B75-9B76-054BBE1B7ACE}" type="pres">
      <dgm:prSet presAssocID="{269752EE-42D5-43E2-8366-EE7480766836}" presName="centerTile" presStyleLbl="fgShp" presStyleCnt="1">
        <dgm:presLayoutVars>
          <dgm:chMax val="0"/>
          <dgm:chPref val="0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42ADDA5B-5180-42CE-A8D7-C56F0634CB1C}" srcId="{269752EE-42D5-43E2-8366-EE7480766836}" destId="{5705A71B-8BED-4261-9AC1-F7CC97ED0BEA}" srcOrd="0" destOrd="0" parTransId="{E4883251-F1F3-4C63-B199-8103E6731697}" sibTransId="{0AB5529C-FF33-4383-BBF1-755E1A40A24D}"/>
    <dgm:cxn modelId="{4EC5D711-9B18-455D-A944-5055E707E5AF}" srcId="{5705A71B-8BED-4261-9AC1-F7CC97ED0BEA}" destId="{4E81BC34-D1B2-4DCA-A8E3-C3E40E7A7778}" srcOrd="0" destOrd="0" parTransId="{2A7493B0-2714-4576-9C33-7605C7984F26}" sibTransId="{A585DE84-54D8-446F-8578-C20750E538F4}"/>
    <dgm:cxn modelId="{6953B9BF-3465-413B-9106-5D4E5BF0AB62}" srcId="{5705A71B-8BED-4261-9AC1-F7CC97ED0BEA}" destId="{5756762B-B63E-4AAE-8732-A32FE7B05AFD}" srcOrd="1" destOrd="0" parTransId="{FB170231-50E3-46AB-A098-927980EA1E15}" sibTransId="{07872EA9-89DE-4CB9-8A30-F9C6A8E7CE2B}"/>
    <dgm:cxn modelId="{9E0D8A01-B7DB-4277-B5C4-34B8BD5C8D90}" srcId="{5705A71B-8BED-4261-9AC1-F7CC97ED0BEA}" destId="{CD373D71-DA34-4C55-8CF6-FA781391D535}" srcOrd="2" destOrd="0" parTransId="{E6193053-B352-4B89-B7BC-636F8983F7A3}" sibTransId="{DF95BAA9-2970-4CEE-86B8-ECD5BF5DCBC8}"/>
    <dgm:cxn modelId="{87FEE407-DF30-4703-9E40-69701CDA2AC3}" srcId="{5705A71B-8BED-4261-9AC1-F7CC97ED0BEA}" destId="{DB952FC5-29B5-42EF-86F0-33719612D137}" srcOrd="3" destOrd="0" parTransId="{286A14F1-D6FF-40F5-B400-BA1D76545D92}" sibTransId="{453D077B-DCD3-48FA-AA59-51EE28A9B3FE}"/>
    <dgm:cxn modelId="{910C5014-5495-4769-90B9-76F601FD3D20}" type="presOf" srcId="{269752EE-42D5-43E2-8366-EE7480766836}" destId="{67B6C67E-0BAA-4EC7-8C71-5F7B42CC9FE2}" srcOrd="0" destOrd="0" presId="urn:microsoft.com/office/officeart/2005/8/layout/matrix1"/>
    <dgm:cxn modelId="{800CC17E-7D0E-42F4-807D-3B991DA47747}" type="presParOf" srcId="{67B6C67E-0BAA-4EC7-8C71-5F7B42CC9FE2}" destId="{C50E9109-F457-4DE0-B929-73BC6DBBC5D7}" srcOrd="0" destOrd="0" presId="urn:microsoft.com/office/officeart/2005/8/layout/matrix1"/>
    <dgm:cxn modelId="{49D63568-1540-42E8-8963-D8A0D83EADD0}" type="presParOf" srcId="{C50E9109-F457-4DE0-B929-73BC6DBBC5D7}" destId="{8497B2C7-100C-4D34-85CC-CE456A20A75B}" srcOrd="0" destOrd="0" presId="urn:microsoft.com/office/officeart/2005/8/layout/matrix1"/>
    <dgm:cxn modelId="{18495EBC-4575-4453-8DC9-08BBCC3CC59B}" type="presOf" srcId="{4E81BC34-D1B2-4DCA-A8E3-C3E40E7A7778}" destId="{8497B2C7-100C-4D34-85CC-CE456A20A75B}" srcOrd="0" destOrd="0" presId="urn:microsoft.com/office/officeart/2005/8/layout/matrix1"/>
    <dgm:cxn modelId="{7A6D8282-C9FB-4CEC-96CF-F96518A22FFD}" type="presParOf" srcId="{C50E9109-F457-4DE0-B929-73BC6DBBC5D7}" destId="{69C0B726-6AB7-4AF2-A0BD-0C6BA1777956}" srcOrd="1" destOrd="0" presId="urn:microsoft.com/office/officeart/2005/8/layout/matrix1"/>
    <dgm:cxn modelId="{EDA177C2-11BB-4B0E-9A31-909CB8317FEE}" type="presOf" srcId="{4E81BC34-D1B2-4DCA-A8E3-C3E40E7A7778}" destId="{69C0B726-6AB7-4AF2-A0BD-0C6BA1777956}" srcOrd="1" destOrd="0" presId="urn:microsoft.com/office/officeart/2005/8/layout/matrix1"/>
    <dgm:cxn modelId="{0BE27DBD-33BA-4082-82DC-D7C5C86F0480}" type="presParOf" srcId="{C50E9109-F457-4DE0-B929-73BC6DBBC5D7}" destId="{5E5E35B7-E7AC-4A57-8065-98FA6A9710E3}" srcOrd="2" destOrd="0" presId="urn:microsoft.com/office/officeart/2005/8/layout/matrix1"/>
    <dgm:cxn modelId="{B5992741-B9B9-4D36-BD64-1B688EE2610F}" type="presOf" srcId="{5756762B-B63E-4AAE-8732-A32FE7B05AFD}" destId="{5E5E35B7-E7AC-4A57-8065-98FA6A9710E3}" srcOrd="0" destOrd="0" presId="urn:microsoft.com/office/officeart/2005/8/layout/matrix1"/>
    <dgm:cxn modelId="{DE7ABF0E-4854-438E-9346-0A85AB02FCD2}" type="presParOf" srcId="{C50E9109-F457-4DE0-B929-73BC6DBBC5D7}" destId="{0013EE1D-2986-4EAF-9764-D7787B6DCAB6}" srcOrd="3" destOrd="0" presId="urn:microsoft.com/office/officeart/2005/8/layout/matrix1"/>
    <dgm:cxn modelId="{847591CF-8B66-48B4-BA5D-A9D278AB1C30}" type="presOf" srcId="{5756762B-B63E-4AAE-8732-A32FE7B05AFD}" destId="{0013EE1D-2986-4EAF-9764-D7787B6DCAB6}" srcOrd="1" destOrd="0" presId="urn:microsoft.com/office/officeart/2005/8/layout/matrix1"/>
    <dgm:cxn modelId="{903D94AF-503D-4017-A876-D953A42311BC}" type="presParOf" srcId="{C50E9109-F457-4DE0-B929-73BC6DBBC5D7}" destId="{34589CEE-444E-4D2C-98F6-741D9D5EC0B6}" srcOrd="4" destOrd="0" presId="urn:microsoft.com/office/officeart/2005/8/layout/matrix1"/>
    <dgm:cxn modelId="{7789F9E4-E3D1-4233-B93E-722AB8054CFC}" type="presOf" srcId="{CD373D71-DA34-4C55-8CF6-FA781391D535}" destId="{34589CEE-444E-4D2C-98F6-741D9D5EC0B6}" srcOrd="0" destOrd="0" presId="urn:microsoft.com/office/officeart/2005/8/layout/matrix1"/>
    <dgm:cxn modelId="{9524C455-5BC5-4831-8E7E-62B625E241FA}" type="presParOf" srcId="{C50E9109-F457-4DE0-B929-73BC6DBBC5D7}" destId="{7451CE2B-58E1-4CF0-BF73-1C2CEE8FF75F}" srcOrd="5" destOrd="0" presId="urn:microsoft.com/office/officeart/2005/8/layout/matrix1"/>
    <dgm:cxn modelId="{9F23E93B-3A52-44D5-A68A-E092843B8D2D}" type="presOf" srcId="{CD373D71-DA34-4C55-8CF6-FA781391D535}" destId="{7451CE2B-58E1-4CF0-BF73-1C2CEE8FF75F}" srcOrd="1" destOrd="0" presId="urn:microsoft.com/office/officeart/2005/8/layout/matrix1"/>
    <dgm:cxn modelId="{338EDED2-721A-4EF4-B110-C78F1D673C27}" type="presParOf" srcId="{C50E9109-F457-4DE0-B929-73BC6DBBC5D7}" destId="{1BB5AE1A-7210-4CAC-A2E2-D05749A8FB81}" srcOrd="6" destOrd="0" presId="urn:microsoft.com/office/officeart/2005/8/layout/matrix1"/>
    <dgm:cxn modelId="{B41993FD-5C31-40FD-A916-3246E17345A2}" type="presOf" srcId="{DB952FC5-29B5-42EF-86F0-33719612D137}" destId="{1BB5AE1A-7210-4CAC-A2E2-D05749A8FB81}" srcOrd="0" destOrd="0" presId="urn:microsoft.com/office/officeart/2005/8/layout/matrix1"/>
    <dgm:cxn modelId="{8EF979D5-7DAC-47E7-B67D-9CCD5DE92874}" type="presParOf" srcId="{C50E9109-F457-4DE0-B929-73BC6DBBC5D7}" destId="{0D2D33DE-9C9A-403E-908A-6EB6FC12B236}" srcOrd="7" destOrd="0" presId="urn:microsoft.com/office/officeart/2005/8/layout/matrix1"/>
    <dgm:cxn modelId="{A8920366-7FFC-4DEF-9D1E-AC7820F06386}" type="presOf" srcId="{DB952FC5-29B5-42EF-86F0-33719612D137}" destId="{0D2D33DE-9C9A-403E-908A-6EB6FC12B236}" srcOrd="1" destOrd="0" presId="urn:microsoft.com/office/officeart/2005/8/layout/matrix1"/>
    <dgm:cxn modelId="{1F5DB809-3D1D-4E2B-BB29-0691A9E7DA13}" type="presParOf" srcId="{67B6C67E-0BAA-4EC7-8C71-5F7B42CC9FE2}" destId="{212A4B62-4C17-4B75-9B76-054BBE1B7ACE}" srcOrd="1" destOrd="0" presId="urn:microsoft.com/office/officeart/2005/8/layout/matrix1"/>
    <dgm:cxn modelId="{95868B52-FE12-46AA-9665-7E1336E9CD81}" type="presOf" srcId="{5705A71B-8BED-4261-9AC1-F7CC97ED0BEA}" destId="{212A4B62-4C17-4B75-9B76-054BBE1B7ACE}" srcOrd="0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10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68F783F3-9C92-451A-8127-E62971D5EF28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B7E28779-BFAD-485C-A82A-41CA8AE863AF}" type="parTrans" cxnId="{A8479587-6C03-4054-A5D4-310DBA669D3C}">
      <dgm:prSet/>
      <dgm:spPr/>
      <dgm:t>
        <a:bodyPr/>
        <a:lstStyle/>
        <a:p>
          <a:endParaRPr lang="zh-CN" altLang="en-US"/>
        </a:p>
      </dgm:t>
    </dgm:pt>
    <dgm:pt modelId="{E0C4E9CD-90E5-450B-9A88-9C4CF2D6529A}">
      <dgm:prSet phldrT="[文本]"/>
      <dgm:spPr/>
      <dgm:t>
        <a:bodyPr/>
        <a:lstStyle/>
        <a:p>
          <a:r>
            <a:rPr lang="zh-CN" b="1" smtClean="0"/>
            <a:t>视物模糊</a:t>
          </a:r>
          <a:endParaRPr lang="zh-CN" altLang="en-US"/>
        </a:p>
      </dgm:t>
    </dgm:pt>
    <dgm:pt modelId="{3994C51E-57B0-45FF-B583-7FA2A0100239}" type="parTrans" cxnId="{66143D78-C8F3-4FD0-B3F5-DE8F2CB25D55}">
      <dgm:prSet/>
      <dgm:spPr/>
      <dgm:t>
        <a:bodyPr/>
        <a:lstStyle/>
        <a:p>
          <a:endParaRPr lang="zh-CN" altLang="en-US"/>
        </a:p>
      </dgm:t>
    </dgm:pt>
    <dgm:pt modelId="{637AF105-67F0-44F0-9FD1-0003257AFDAD}">
      <dgm:prSet phldrT="[文本]" custT="1"/>
      <dgm:spPr/>
      <dgm:t>
        <a:bodyPr/>
        <a:lstStyle/>
        <a:p>
          <a:r>
            <a:rPr lang="zh-CN" altLang="en-US" sz="2400" smtClean="0"/>
            <a:t>注意视力变化，定期检查眼底，减少阅读、看电视及使用电脑，宜闭目养神，饮用菊花茶或银杞明目汤等</a:t>
          </a:r>
          <a:endParaRPr lang="zh-CN" altLang="en-US" sz="2400"/>
        </a:p>
      </dgm:t>
    </dgm:pt>
    <dgm:pt modelId="{C17DABE1-60A2-4FBB-98B4-C56D740C3CB2}" type="sibTrans" cxnId="{66143D78-C8F3-4FD0-B3F5-DE8F2CB25D55}">
      <dgm:prSet/>
      <dgm:spPr/>
      <dgm:t>
        <a:bodyPr/>
        <a:lstStyle/>
        <a:p>
          <a:endParaRPr lang="zh-CN" altLang="en-US"/>
        </a:p>
      </dgm:t>
    </dgm:pt>
    <dgm:pt modelId="{F95E474A-09A5-4D33-8109-9FA4C24BE18C}" type="parTrans" cxnId="{5B26F754-435D-4316-8188-A5D86882D276}">
      <dgm:prSet/>
      <dgm:spPr/>
      <dgm:t>
        <a:bodyPr/>
        <a:lstStyle/>
        <a:p/>
      </dgm:t>
    </dgm:pt>
    <dgm:pt modelId="{88B97676-7CEF-4831-AF43-1A2624798A30}">
      <dgm:prSet/>
      <dgm:spPr/>
      <dgm:t>
        <a:bodyPr/>
        <a:lstStyle/>
        <a:p>
          <a:r>
            <a:rPr lang="zh-CN" smtClean="0"/>
            <a:t>按摩睛明、四白、丝竹空等穴位以辅助通络明目。</a:t>
          </a:r>
          <a:endParaRPr lang="zh-CN" altLang="en-US"/>
        </a:p>
      </dgm:t>
    </dgm:pt>
    <dgm:pt modelId="{45F2CC62-2F92-47AE-8149-D5245DF586E2}" type="sibTrans" cxnId="{5B26F754-435D-4316-8188-A5D86882D276}">
      <dgm:prSet/>
      <dgm:spPr/>
      <dgm:t>
        <a:bodyPr/>
        <a:lstStyle/>
        <a:p/>
      </dgm:t>
    </dgm:pt>
    <dgm:pt modelId="{F58F80DB-16C7-4D25-9B9B-26584332490F}" type="parTrans" cxnId="{30B96019-575B-4FC4-B27C-51457C20F238}">
      <dgm:prSet/>
      <dgm:spPr/>
      <dgm:t>
        <a:bodyPr/>
        <a:lstStyle/>
        <a:p/>
      </dgm:t>
    </dgm:pt>
    <dgm:pt modelId="{6429BC52-E6D2-48D9-BBF5-743764BF555E}">
      <dgm:prSet/>
      <dgm:spPr/>
      <dgm:t>
        <a:bodyPr/>
        <a:lstStyle/>
        <a:p>
          <a:r>
            <a:rPr lang="zh-CN" smtClean="0"/>
            <a:t>遵医嘱予珍珠明目液滴眼或中药眼部雾化以改善症状</a:t>
          </a:r>
          <a:endParaRPr lang="zh-CN" altLang="en-US"/>
        </a:p>
      </dgm:t>
    </dgm:pt>
    <dgm:pt modelId="{07DC6E9E-24F5-40D6-9016-4FE5220170E0}" type="sibTrans" cxnId="{30B96019-575B-4FC4-B27C-51457C20F238}">
      <dgm:prSet/>
      <dgm:spPr/>
      <dgm:t>
        <a:bodyPr/>
        <a:lstStyle/>
        <a:p/>
      </dgm:t>
    </dgm:pt>
    <dgm:pt modelId="{DDA82787-49E0-4643-BB10-F2DC37F8D3E2}" type="parTrans" cxnId="{C25D5142-8DBE-4EE0-BE54-850AE2AB13E3}">
      <dgm:prSet/>
      <dgm:spPr/>
      <dgm:t>
        <a:bodyPr/>
        <a:lstStyle/>
        <a:p/>
      </dgm:t>
    </dgm:pt>
    <dgm:pt modelId="{E1C06D7A-5C57-454B-8D32-D785626E556D}">
      <dgm:prSet/>
      <dgm:spPr/>
      <dgm:t>
        <a:bodyPr/>
        <a:lstStyle/>
        <a:p>
          <a:r>
            <a:rPr lang="zh-CN" smtClean="0"/>
            <a:t>评估跌倒高危因素，落实防跌倒措施。</a:t>
          </a:r>
          <a:endParaRPr lang="zh-CN" altLang="en-US"/>
        </a:p>
      </dgm:t>
    </dgm:pt>
    <dgm:pt modelId="{B68255AB-057A-4EDA-A5F5-5AF1E19A2062}" type="sibTrans" cxnId="{C25D5142-8DBE-4EE0-BE54-850AE2AB13E3}">
      <dgm:prSet/>
      <dgm:spPr/>
      <dgm:t>
        <a:bodyPr/>
        <a:lstStyle/>
        <a:p/>
      </dgm:t>
    </dgm:pt>
    <dgm:pt modelId="{AB746964-9D2C-4E04-B386-05DD95442961}" type="sibTrans" cxnId="{A8479587-6C03-4054-A5D4-310DBA669D3C}">
      <dgm:prSet/>
      <dgm:spPr/>
      <dgm:t>
        <a:bodyPr/>
        <a:lstStyle/>
        <a:p>
          <a:endParaRPr lang="zh-CN" altLang="en-US"/>
        </a:p>
      </dgm:t>
    </dgm:pt>
    <dgm:pt modelId="{E55FE3F5-A40E-438C-9547-2A82901A2070}" type="parTrans" cxnId="{C29774ED-B2D9-428D-BBCA-C2EB39400AEA}">
      <dgm:prSet/>
      <dgm:spPr/>
      <dgm:t>
        <a:bodyPr/>
        <a:lstStyle/>
        <a:p>
          <a:endParaRPr lang="zh-CN" altLang="en-US"/>
        </a:p>
      </dgm:t>
    </dgm:pt>
    <dgm:pt modelId="{91BEE169-BD50-461B-99F4-91B6C8B3222E}">
      <dgm:prSet/>
      <dgm:spPr/>
      <dgm:t>
        <a:bodyPr/>
        <a:lstStyle/>
        <a:p>
          <a:endParaRPr lang="zh-CN" altLang="en-US"/>
        </a:p>
      </dgm:t>
    </dgm:pt>
    <dgm:pt modelId="{2EECA5B2-6888-486E-BE52-3E0FEE582212}" type="parTrans" cxnId="{80CD3852-2978-4719-92D1-7DF19D036427}">
      <dgm:prSet/>
      <dgm:spPr/>
      <dgm:t>
        <a:bodyPr/>
        <a:lstStyle/>
        <a:p>
          <a:endParaRPr lang="zh-CN" altLang="en-US"/>
        </a:p>
      </dgm:t>
    </dgm:pt>
    <dgm:pt modelId="{FFFF301D-190C-4676-9AB8-1D2A4EF44DDD}">
      <dgm:prSet phldrT="[文本]" phldr="1"/>
      <dgm:spPr/>
      <dgm:t>
        <a:bodyPr/>
        <a:lstStyle/>
        <a:p>
          <a:endParaRPr lang="zh-CN" altLang="en-US"/>
        </a:p>
      </dgm:t>
    </dgm:pt>
    <dgm:pt modelId="{C8656036-816F-4367-B38C-0C35351A791D}" type="sibTrans" cxnId="{80CD3852-2978-4719-92D1-7DF19D036427}">
      <dgm:prSet/>
      <dgm:spPr/>
      <dgm:t>
        <a:bodyPr/>
        <a:lstStyle/>
        <a:p>
          <a:endParaRPr lang="zh-CN" altLang="en-US"/>
        </a:p>
      </dgm:t>
    </dgm:pt>
    <dgm:pt modelId="{5061149B-DA6F-4AAB-A385-97931CB3203C}" type="parTrans" cxnId="{B6993591-F4E4-43A0-B06D-F9605E7A1525}">
      <dgm:prSet/>
      <dgm:spPr/>
      <dgm:t>
        <a:bodyPr/>
        <a:lstStyle/>
        <a:p>
          <a:endParaRPr lang="zh-CN" altLang="en-US"/>
        </a:p>
      </dgm:t>
    </dgm:pt>
    <dgm:pt modelId="{2A055931-E5F5-4F92-BF9F-3C79F8A65388}">
      <dgm:prSet phldrT="[文本]" phldr="1"/>
      <dgm:spPr/>
      <dgm:t>
        <a:bodyPr/>
        <a:lstStyle/>
        <a:p>
          <a:endParaRPr lang="zh-CN" altLang="en-US"/>
        </a:p>
      </dgm:t>
    </dgm:pt>
    <dgm:pt modelId="{7A14B78A-C5A1-4AFC-9387-01DF1E5A98E8}" type="sibTrans" cxnId="{B6993591-F4E4-43A0-B06D-F9605E7A1525}">
      <dgm:prSet/>
      <dgm:spPr/>
      <dgm:t>
        <a:bodyPr/>
        <a:lstStyle/>
        <a:p>
          <a:endParaRPr lang="zh-CN" altLang="en-US"/>
        </a:p>
      </dgm:t>
    </dgm:pt>
    <dgm:pt modelId="{DFE39B20-51AE-4605-9BA6-0505EEFDDDC7}" type="parTrans" cxnId="{DE218026-DA5F-4207-A9CB-76128EBD547F}">
      <dgm:prSet/>
      <dgm:spPr/>
      <dgm:t>
        <a:bodyPr/>
        <a:lstStyle/>
        <a:p>
          <a:endParaRPr lang="zh-CN" altLang="en-US"/>
        </a:p>
      </dgm:t>
    </dgm:pt>
    <dgm:pt modelId="{9248B1A8-08D4-4086-9ADB-7CF761E05C2A}">
      <dgm:prSet phldrT="[文本]" phldr="1"/>
      <dgm:spPr/>
      <dgm:t>
        <a:bodyPr/>
        <a:lstStyle/>
        <a:p>
          <a:endParaRPr lang="zh-CN" altLang="en-US"/>
        </a:p>
      </dgm:t>
    </dgm:pt>
    <dgm:pt modelId="{3B35FCD2-76DA-4810-9EF8-A5CC7405C685}" type="sibTrans" cxnId="{DE218026-DA5F-4207-A9CB-76128EBD547F}">
      <dgm:prSet/>
      <dgm:spPr/>
      <dgm:t>
        <a:bodyPr/>
        <a:lstStyle/>
        <a:p>
          <a:endParaRPr lang="zh-CN" altLang="en-US"/>
        </a:p>
      </dgm:t>
    </dgm:pt>
    <dgm:pt modelId="{3645FCB6-9C88-4757-954D-F60C1CE8D7A6}" type="sibTrans" cxnId="{C29774ED-B2D9-428D-BBCA-C2EB39400AEA}">
      <dgm:prSet/>
      <dgm:spPr/>
      <dgm:t>
        <a:bodyPr/>
        <a:lstStyle/>
        <a:p>
          <a:endParaRPr lang="zh-CN" altLang="en-US"/>
        </a:p>
      </dgm:t>
    </dgm:pt>
    <dgm:pt modelId="{734A3911-8FE3-42DB-8051-1DFA0EDD43BE}" type="parTrans" cxnId="{DE8B88AF-86C3-4537-B979-0DABA3782DE8}">
      <dgm:prSet/>
      <dgm:spPr/>
      <dgm:t>
        <a:bodyPr/>
        <a:lstStyle/>
        <a:p>
          <a:endParaRPr lang="zh-CN" altLang="en-US"/>
        </a:p>
      </dgm:t>
    </dgm:pt>
    <dgm:pt modelId="{37F82A9B-C1DD-4173-9B1F-5F782447E99A}">
      <dgm:prSet/>
      <dgm:spPr/>
      <dgm:t>
        <a:bodyPr/>
        <a:lstStyle/>
        <a:p>
          <a:endParaRPr lang="zh-CN" altLang="en-US"/>
        </a:p>
      </dgm:t>
    </dgm:pt>
    <dgm:pt modelId="{B143963F-7075-4011-B07E-C6646F94FA59}" type="sibTrans" cxnId="{DE8B88AF-86C3-4537-B979-0DABA3782DE8}">
      <dgm:prSet/>
      <dgm:spPr/>
      <dgm:t>
        <a:bodyPr/>
        <a:lstStyle/>
        <a:p>
          <a:endParaRPr lang="zh-CN" altLang="en-US"/>
        </a:p>
      </dgm:t>
    </dgm:pt>
    <dgm:pt modelId="{5DB067B5-9BE8-438F-AEA9-33B7904AF0D8}" type="pres">
      <dgm:prSet presAssocID="{68F783F3-9C92-451A-8127-E62971D5EF28}" presName="diagram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A4501D3E-1175-42C2-9E85-6034C0F57574}" type="pres">
      <dgm:prSet presAssocID="{68F783F3-9C92-451A-8127-E62971D5EF28}" presName="matrix"/>
      <dgm:spPr/>
      <dgm:t>
        <a:bodyPr/>
        <a:lstStyle/>
        <a:p/>
      </dgm:t>
    </dgm:pt>
    <dgm:pt modelId="{D5ECADFE-04AC-4FC7-803D-D6E15936B523}" type="pres">
      <dgm:prSet presAssocID="{68F783F3-9C92-451A-8127-E62971D5EF28}" presName="tile1" presStyleLbl="node1" presStyleCnt="4"/>
      <dgm:spPr/>
      <dgm:t>
        <a:bodyPr/>
        <a:lstStyle/>
        <a:p>
          <a:endParaRPr lang="zh-CN" altLang="en-US"/>
        </a:p>
      </dgm:t>
    </dgm:pt>
    <dgm:pt modelId="{579CD551-F538-4AF0-8EDA-37A9B31B8228}" type="pres">
      <dgm:prSet presAssocID="{68F783F3-9C92-451A-8127-E62971D5EF28}" presName="tile1text" presStyleLbl="node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CA580B80-843A-45A7-95D4-CA9FE95693AB}" type="pres">
      <dgm:prSet presAssocID="{68F783F3-9C92-451A-8127-E62971D5EF28}" presName="tile2" presStyleLbl="node1" presStyleIdx="1" presStyleCnt="4"/>
      <dgm:spPr/>
      <dgm:t>
        <a:bodyPr/>
        <a:lstStyle/>
        <a:p>
          <a:endParaRPr lang="zh-CN" altLang="en-US"/>
        </a:p>
      </dgm:t>
    </dgm:pt>
    <dgm:pt modelId="{B9AC23DE-6314-426B-B7D9-996BA60C6052}" type="pres">
      <dgm:prSet presAssocID="{68F783F3-9C92-451A-8127-E62971D5EF28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2E808223-804A-4FCD-B9B3-FDE216229A11}" type="pres">
      <dgm:prSet presAssocID="{68F783F3-9C92-451A-8127-E62971D5EF28}" presName="tile3" presStyleLbl="node1" presStyleIdx="2" presStyleCnt="4"/>
      <dgm:spPr/>
      <dgm:t>
        <a:bodyPr/>
        <a:lstStyle/>
        <a:p>
          <a:endParaRPr lang="zh-CN" altLang="en-US"/>
        </a:p>
      </dgm:t>
    </dgm:pt>
    <dgm:pt modelId="{91BED4FE-73F5-4356-AE29-77216C1BDA65}" type="pres">
      <dgm:prSet presAssocID="{68F783F3-9C92-451A-8127-E62971D5EF28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D8D0B13D-E083-4D8A-9C88-A587E9A7DBFC}" type="pres">
      <dgm:prSet presAssocID="{68F783F3-9C92-451A-8127-E62971D5EF28}" presName="tile4" presStyleLbl="node1" presStyleIdx="3" presStyleCnt="4"/>
      <dgm:spPr/>
      <dgm:t>
        <a:bodyPr/>
        <a:lstStyle/>
        <a:p>
          <a:endParaRPr lang="zh-CN" altLang="en-US"/>
        </a:p>
      </dgm:t>
    </dgm:pt>
    <dgm:pt modelId="{3E58BFD0-3A40-497B-8C2D-B066D5B149BA}" type="pres">
      <dgm:prSet presAssocID="{68F783F3-9C92-451A-8127-E62971D5EF28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F1E5216F-3214-4830-B852-004D3A666AEF}" type="pres">
      <dgm:prSet presAssocID="{68F783F3-9C92-451A-8127-E62971D5EF28}" presName="centerTile" presStyleLbl="fgShp" presStyleCnt="1">
        <dgm:presLayoutVars>
          <dgm:chMax val="0"/>
          <dgm:chPref val="0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A8479587-6C03-4054-A5D4-310DBA669D3C}" srcId="{68F783F3-9C92-451A-8127-E62971D5EF28}" destId="{E0C4E9CD-90E5-450B-9A88-9C4CF2D6529A}" srcOrd="0" destOrd="0" parTransId="{B7E28779-BFAD-485C-A82A-41CA8AE863AF}" sibTransId="{AB746964-9D2C-4E04-B386-05DD95442961}"/>
    <dgm:cxn modelId="{66143D78-C8F3-4FD0-B3F5-DE8F2CB25D55}" srcId="{E0C4E9CD-90E5-450B-9A88-9C4CF2D6529A}" destId="{637AF105-67F0-44F0-9FD1-0003257AFDAD}" srcOrd="0" destOrd="0" parTransId="{3994C51E-57B0-45FF-B583-7FA2A0100239}" sibTransId="{C17DABE1-60A2-4FBB-98B4-C56D740C3CB2}"/>
    <dgm:cxn modelId="{5B26F754-435D-4316-8188-A5D86882D276}" srcId="{E0C4E9CD-90E5-450B-9A88-9C4CF2D6529A}" destId="{88B97676-7CEF-4831-AF43-1A2624798A30}" srcOrd="1" destOrd="0" parTransId="{F95E474A-09A5-4D33-8109-9FA4C24BE18C}" sibTransId="{45F2CC62-2F92-47AE-8149-D5245DF586E2}"/>
    <dgm:cxn modelId="{30B96019-575B-4FC4-B27C-51457C20F238}" srcId="{E0C4E9CD-90E5-450B-9A88-9C4CF2D6529A}" destId="{6429BC52-E6D2-48D9-BBF5-743764BF555E}" srcOrd="2" destOrd="0" parTransId="{F58F80DB-16C7-4D25-9B9B-26584332490F}" sibTransId="{07DC6E9E-24F5-40D6-9016-4FE5220170E0}"/>
    <dgm:cxn modelId="{C25D5142-8DBE-4EE0-BE54-850AE2AB13E3}" srcId="{E0C4E9CD-90E5-450B-9A88-9C4CF2D6529A}" destId="{E1C06D7A-5C57-454B-8D32-D785626E556D}" srcOrd="3" destOrd="0" parTransId="{DDA82787-49E0-4643-BB10-F2DC37F8D3E2}" sibTransId="{B68255AB-057A-4EDA-A5F5-5AF1E19A2062}"/>
    <dgm:cxn modelId="{C29774ED-B2D9-428D-BBCA-C2EB39400AEA}" srcId="{68F783F3-9C92-451A-8127-E62971D5EF28}" destId="{91BEE169-BD50-461B-99F4-91B6C8B3222E}" srcOrd="1" destOrd="0" parTransId="{E55FE3F5-A40E-438C-9547-2A82901A2070}" sibTransId="{3645FCB6-9C88-4757-954D-F60C1CE8D7A6}"/>
    <dgm:cxn modelId="{80CD3852-2978-4719-92D1-7DF19D036427}" srcId="{91BEE169-BD50-461B-99F4-91B6C8B3222E}" destId="{FFFF301D-190C-4676-9AB8-1D2A4EF44DDD}" srcOrd="0" destOrd="0" parTransId="{2EECA5B2-6888-486E-BE52-3E0FEE582212}" sibTransId="{C8656036-816F-4367-B38C-0C35351A791D}"/>
    <dgm:cxn modelId="{B6993591-F4E4-43A0-B06D-F9605E7A1525}" srcId="{91BEE169-BD50-461B-99F4-91B6C8B3222E}" destId="{2A055931-E5F5-4F92-BF9F-3C79F8A65388}" srcOrd="1" destOrd="0" parTransId="{5061149B-DA6F-4AAB-A385-97931CB3203C}" sibTransId="{7A14B78A-C5A1-4AFC-9387-01DF1E5A98E8}"/>
    <dgm:cxn modelId="{DE218026-DA5F-4207-A9CB-76128EBD547F}" srcId="{91BEE169-BD50-461B-99F4-91B6C8B3222E}" destId="{9248B1A8-08D4-4086-9ADB-7CF761E05C2A}" srcOrd="2" destOrd="0" parTransId="{DFE39B20-51AE-4605-9BA6-0505EEFDDDC7}" sibTransId="{3B35FCD2-76DA-4810-9EF8-A5CC7405C685}"/>
    <dgm:cxn modelId="{DE8B88AF-86C3-4537-B979-0DABA3782DE8}" srcId="{68F783F3-9C92-451A-8127-E62971D5EF28}" destId="{37F82A9B-C1DD-4173-9B1F-5F782447E99A}" srcOrd="2" destOrd="0" parTransId="{734A3911-8FE3-42DB-8051-1DFA0EDD43BE}" sibTransId="{B143963F-7075-4011-B07E-C6646F94FA59}"/>
    <dgm:cxn modelId="{6E477718-9508-4673-8BF7-22ACCC4A44E3}" type="presOf" srcId="{68F783F3-9C92-451A-8127-E62971D5EF28}" destId="{5DB067B5-9BE8-438F-AEA9-33B7904AF0D8}" srcOrd="0" destOrd="0" presId="urn:microsoft.com/office/officeart/2005/8/layout/matrix1"/>
    <dgm:cxn modelId="{910934F6-F067-41A9-9B2B-435D4BC4988F}" type="presParOf" srcId="{5DB067B5-9BE8-438F-AEA9-33B7904AF0D8}" destId="{A4501D3E-1175-42C2-9E85-6034C0F57574}" srcOrd="0" destOrd="0" presId="urn:microsoft.com/office/officeart/2005/8/layout/matrix1"/>
    <dgm:cxn modelId="{574E68F4-903F-48EE-9ECC-819C675819E6}" type="presParOf" srcId="{A4501D3E-1175-42C2-9E85-6034C0F57574}" destId="{D5ECADFE-04AC-4FC7-803D-D6E15936B523}" srcOrd="0" destOrd="0" presId="urn:microsoft.com/office/officeart/2005/8/layout/matrix1"/>
    <dgm:cxn modelId="{960D336C-72E2-4274-9350-0EE9995DD840}" type="presOf" srcId="{637AF105-67F0-44F0-9FD1-0003257AFDAD}" destId="{D5ECADFE-04AC-4FC7-803D-D6E15936B523}" srcOrd="0" destOrd="0" presId="urn:microsoft.com/office/officeart/2005/8/layout/matrix1"/>
    <dgm:cxn modelId="{755E32F4-1AD4-4D74-A2E2-7316828F9BE3}" type="presParOf" srcId="{A4501D3E-1175-42C2-9E85-6034C0F57574}" destId="{579CD551-F538-4AF0-8EDA-37A9B31B8228}" srcOrd="1" destOrd="0" presId="urn:microsoft.com/office/officeart/2005/8/layout/matrix1"/>
    <dgm:cxn modelId="{611A86D2-BD3F-4723-AB05-CDAC742A5C98}" type="presOf" srcId="{637AF105-67F0-44F0-9FD1-0003257AFDAD}" destId="{579CD551-F538-4AF0-8EDA-37A9B31B8228}" srcOrd="1" destOrd="0" presId="urn:microsoft.com/office/officeart/2005/8/layout/matrix1"/>
    <dgm:cxn modelId="{DC590353-434D-4EF4-B830-9771D8310434}" type="presParOf" srcId="{A4501D3E-1175-42C2-9E85-6034C0F57574}" destId="{CA580B80-843A-45A7-95D4-CA9FE95693AB}" srcOrd="2" destOrd="0" presId="urn:microsoft.com/office/officeart/2005/8/layout/matrix1"/>
    <dgm:cxn modelId="{CCC92CAD-3E01-499C-AA43-FF96B7A37E5E}" type="presOf" srcId="{88B97676-7CEF-4831-AF43-1A2624798A30}" destId="{CA580B80-843A-45A7-95D4-CA9FE95693AB}" srcOrd="0" destOrd="0" presId="urn:microsoft.com/office/officeart/2005/8/layout/matrix1"/>
    <dgm:cxn modelId="{151BEC60-3C5A-4432-9680-25AC141DD885}" type="presParOf" srcId="{A4501D3E-1175-42C2-9E85-6034C0F57574}" destId="{B9AC23DE-6314-426B-B7D9-996BA60C6052}" srcOrd="3" destOrd="0" presId="urn:microsoft.com/office/officeart/2005/8/layout/matrix1"/>
    <dgm:cxn modelId="{F5B52566-4418-4BFA-94DA-12F0D303B3E1}" type="presOf" srcId="{88B97676-7CEF-4831-AF43-1A2624798A30}" destId="{B9AC23DE-6314-426B-B7D9-996BA60C6052}" srcOrd="1" destOrd="0" presId="urn:microsoft.com/office/officeart/2005/8/layout/matrix1"/>
    <dgm:cxn modelId="{DC47B2C6-053B-4734-A924-F77AF6DE7AC0}" type="presParOf" srcId="{A4501D3E-1175-42C2-9E85-6034C0F57574}" destId="{2E808223-804A-4FCD-B9B3-FDE216229A11}" srcOrd="4" destOrd="0" presId="urn:microsoft.com/office/officeart/2005/8/layout/matrix1"/>
    <dgm:cxn modelId="{D29A363A-2363-4D24-962B-F0996DF6AC0C}" type="presOf" srcId="{6429BC52-E6D2-48D9-BBF5-743764BF555E}" destId="{2E808223-804A-4FCD-B9B3-FDE216229A11}" srcOrd="0" destOrd="0" presId="urn:microsoft.com/office/officeart/2005/8/layout/matrix1"/>
    <dgm:cxn modelId="{EAC50AEC-53BA-4250-8425-9735E71C89E1}" type="presParOf" srcId="{A4501D3E-1175-42C2-9E85-6034C0F57574}" destId="{91BED4FE-73F5-4356-AE29-77216C1BDA65}" srcOrd="5" destOrd="0" presId="urn:microsoft.com/office/officeart/2005/8/layout/matrix1"/>
    <dgm:cxn modelId="{5EA0FAED-17D3-4509-A555-31991607DEC5}" type="presOf" srcId="{6429BC52-E6D2-48D9-BBF5-743764BF555E}" destId="{91BED4FE-73F5-4356-AE29-77216C1BDA65}" srcOrd="1" destOrd="0" presId="urn:microsoft.com/office/officeart/2005/8/layout/matrix1"/>
    <dgm:cxn modelId="{C9A250C7-6C30-49BF-BAE2-728ED2982AB5}" type="presParOf" srcId="{A4501D3E-1175-42C2-9E85-6034C0F57574}" destId="{D8D0B13D-E083-4D8A-9C88-A587E9A7DBFC}" srcOrd="6" destOrd="0" presId="urn:microsoft.com/office/officeart/2005/8/layout/matrix1"/>
    <dgm:cxn modelId="{7F859946-343D-49CF-8E67-396DE5D05C63}" type="presOf" srcId="{E1C06D7A-5C57-454B-8D32-D785626E556D}" destId="{D8D0B13D-E083-4D8A-9C88-A587E9A7DBFC}" srcOrd="0" destOrd="0" presId="urn:microsoft.com/office/officeart/2005/8/layout/matrix1"/>
    <dgm:cxn modelId="{34FC1DE6-1441-4D78-9498-E9B1B45E7AD5}" type="presParOf" srcId="{A4501D3E-1175-42C2-9E85-6034C0F57574}" destId="{3E58BFD0-3A40-497B-8C2D-B066D5B149BA}" srcOrd="7" destOrd="0" presId="urn:microsoft.com/office/officeart/2005/8/layout/matrix1"/>
    <dgm:cxn modelId="{E7DA7187-5BAD-4FAE-B8F9-CAAD874BFB61}" type="presOf" srcId="{E1C06D7A-5C57-454B-8D32-D785626E556D}" destId="{3E58BFD0-3A40-497B-8C2D-B066D5B149BA}" srcOrd="1" destOrd="0" presId="urn:microsoft.com/office/officeart/2005/8/layout/matrix1"/>
    <dgm:cxn modelId="{CFF905E2-EFA4-4031-A0DE-5BA84FFCA595}" type="presParOf" srcId="{5DB067B5-9BE8-438F-AEA9-33B7904AF0D8}" destId="{F1E5216F-3214-4830-B852-004D3A666AEF}" srcOrd="1" destOrd="0" presId="urn:microsoft.com/office/officeart/2005/8/layout/matrix1"/>
    <dgm:cxn modelId="{E4583029-1294-47EB-B7EC-8E01B250F57D}" type="presOf" srcId="{E0C4E9CD-90E5-450B-9A88-9C4CF2D6529A}" destId="{F1E5216F-3214-4830-B852-004D3A666AEF}" srcOrd="0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1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57CF2058-3209-4D03-9435-9EDD4C1A9B25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740A3C62-932C-4268-B372-0BB14FD0C7A3}" type="parTrans" cxnId="{EF114828-19D2-45D2-8744-D8FD212C97C5}">
      <dgm:prSet/>
      <dgm:spPr/>
      <dgm:t>
        <a:bodyPr/>
        <a:lstStyle/>
        <a:p>
          <a:endParaRPr lang="zh-CN" altLang="en-US"/>
        </a:p>
      </dgm:t>
    </dgm:pt>
    <dgm:pt modelId="{919D0505-4673-4E82-A766-ED6CED047C29}">
      <dgm:prSet phldrT="[文本]"/>
      <dgm:spPr/>
      <dgm:t>
        <a:bodyPr/>
        <a:lstStyle/>
        <a:p>
          <a:r>
            <a:rPr lang="zh-CN" b="1" smtClean="0"/>
            <a:t>皮肤瘙痒</a:t>
          </a:r>
          <a:endParaRPr lang="zh-CN" altLang="en-US"/>
        </a:p>
      </dgm:t>
    </dgm:pt>
    <dgm:pt modelId="{11B1B454-0CB2-4171-A1E7-22BBF4B0AFD3}" type="parTrans" cxnId="{DB5B1E9E-1589-4290-BF6D-0EE03ECE2F57}">
      <dgm:prSet/>
      <dgm:spPr/>
      <dgm:t>
        <a:bodyPr/>
        <a:lstStyle/>
        <a:p>
          <a:endParaRPr lang="zh-CN" altLang="en-US"/>
        </a:p>
      </dgm:t>
    </dgm:pt>
    <dgm:pt modelId="{2A7C0FDA-015F-4325-9980-98B3D99B408A}">
      <dgm:prSet phldrT="[文本]"/>
      <dgm:spPr/>
      <dgm:t>
        <a:bodyPr/>
        <a:lstStyle/>
        <a:p>
          <a:r>
            <a:rPr lang="zh-CN" smtClean="0"/>
            <a:t>指导患者洗澡忌用刺激性强的皂液，洗后皮肤涂抹润肤露，穿棉质内衣，避免搔抓、热水烫洗；修剪指（趾）甲</a:t>
          </a:r>
          <a:endParaRPr lang="zh-CN" altLang="en-US"/>
        </a:p>
      </dgm:t>
    </dgm:pt>
    <dgm:pt modelId="{5269AD64-B14C-44C8-B3B3-DDC010E4DCF1}" type="sibTrans" cxnId="{DB5B1E9E-1589-4290-BF6D-0EE03ECE2F57}">
      <dgm:prSet/>
      <dgm:spPr/>
      <dgm:t>
        <a:bodyPr/>
        <a:lstStyle/>
        <a:p>
          <a:endParaRPr lang="zh-CN" altLang="en-US"/>
        </a:p>
      </dgm:t>
    </dgm:pt>
    <dgm:pt modelId="{11BF6B87-800D-4794-818D-E187145DE005}" type="parTrans" cxnId="{660D31B6-DAEA-41C3-8461-A56E2EED74A9}">
      <dgm:prSet/>
      <dgm:spPr/>
      <dgm:t>
        <a:bodyPr/>
        <a:lstStyle/>
        <a:p>
          <a:endParaRPr lang="zh-CN" altLang="en-US"/>
        </a:p>
      </dgm:t>
    </dgm:pt>
    <dgm:pt modelId="{90332154-7243-4CAA-8175-FC699D99F956}">
      <dgm:prSet phldrT="[文本]"/>
      <dgm:spPr/>
      <dgm:t>
        <a:bodyPr/>
        <a:lstStyle/>
        <a:p>
          <a:r>
            <a:rPr lang="zh-CN" smtClean="0"/>
            <a:t>瘙痒甚者，遵医嘱予以清热燥湿洗剂，如苦参、苍术、黄柏、白花蛇草、连翘等煎汤外洗，亦可涂尿素乳膏防止皮肤干燥。</a:t>
          </a:r>
          <a:endParaRPr lang="zh-CN" altLang="en-US"/>
        </a:p>
      </dgm:t>
    </dgm:pt>
    <dgm:pt modelId="{3F2E8C64-751E-4012-B832-26045B6371CD}" type="sibTrans" cxnId="{660D31B6-DAEA-41C3-8461-A56E2EED74A9}">
      <dgm:prSet/>
      <dgm:spPr/>
      <dgm:t>
        <a:bodyPr/>
        <a:lstStyle/>
        <a:p>
          <a:endParaRPr lang="zh-CN" altLang="en-US"/>
        </a:p>
      </dgm:t>
    </dgm:pt>
    <dgm:pt modelId="{ABD528F1-A818-4003-81C0-B6C92BFFB7D8}" type="parTrans" cxnId="{3153EBC6-89DD-4013-94E4-99EEB61F6221}">
      <dgm:prSet/>
      <dgm:spPr/>
      <dgm:t>
        <a:bodyPr/>
        <a:lstStyle/>
        <a:p>
          <a:endParaRPr lang="zh-CN" altLang="en-US"/>
        </a:p>
      </dgm:t>
    </dgm:pt>
    <dgm:pt modelId="{9CE4FB50-A235-47DA-BBB9-87324534E4F1}">
      <dgm:prSet phldrT="[文本]" phldr="1"/>
      <dgm:spPr/>
      <dgm:t>
        <a:bodyPr/>
        <a:lstStyle/>
        <a:p>
          <a:endParaRPr lang="zh-CN" altLang="en-US"/>
        </a:p>
      </dgm:t>
    </dgm:pt>
    <dgm:pt modelId="{D3AFC350-9704-4A34-99E2-3AD9595F606B}" type="sibTrans" cxnId="{3153EBC6-89DD-4013-94E4-99EEB61F6221}">
      <dgm:prSet/>
      <dgm:spPr/>
      <dgm:t>
        <a:bodyPr/>
        <a:lstStyle/>
        <a:p>
          <a:endParaRPr lang="zh-CN" altLang="en-US"/>
        </a:p>
      </dgm:t>
    </dgm:pt>
    <dgm:pt modelId="{3E29E476-6668-4E48-ADB0-B9873A52C0A4}" type="parTrans" cxnId="{AB6F7506-19B1-49EA-ACDF-B8241959D71C}">
      <dgm:prSet/>
      <dgm:spPr/>
      <dgm:t>
        <a:bodyPr/>
        <a:lstStyle/>
        <a:p>
          <a:endParaRPr lang="zh-CN" altLang="en-US"/>
        </a:p>
      </dgm:t>
    </dgm:pt>
    <dgm:pt modelId="{661A6C43-0C83-4DFB-B920-365E450659EA}">
      <dgm:prSet/>
      <dgm:spPr/>
      <dgm:t>
        <a:bodyPr/>
        <a:lstStyle/>
        <a:p>
          <a:r>
            <a:rPr lang="zh-CN" smtClean="0"/>
            <a:t>饮食宜清淡，少食辛辣油腻及海鲜之品。</a:t>
          </a:r>
          <a:endParaRPr lang="zh-CN" altLang="en-US"/>
        </a:p>
      </dgm:t>
    </dgm:pt>
    <dgm:pt modelId="{E4E58D52-957A-4417-9EAD-4C155864DF56}" type="sibTrans" cxnId="{AB6F7506-19B1-49EA-ACDF-B8241959D71C}">
      <dgm:prSet/>
      <dgm:spPr/>
      <dgm:t>
        <a:bodyPr/>
        <a:lstStyle/>
        <a:p>
          <a:endParaRPr lang="zh-CN" altLang="en-US"/>
        </a:p>
      </dgm:t>
    </dgm:pt>
    <dgm:pt modelId="{C578428A-2E9E-41EA-84B7-2CA4BC088598}" type="parTrans" cxnId="{7B989EE3-11D7-4069-8A3E-3B0399D87F0C}">
      <dgm:prSet/>
      <dgm:spPr/>
      <dgm:t>
        <a:bodyPr/>
        <a:lstStyle/>
        <a:p>
          <a:endParaRPr lang="zh-CN" altLang="en-US"/>
        </a:p>
      </dgm:t>
    </dgm:pt>
    <dgm:pt modelId="{58533263-EE15-4088-9FC5-F0EBB719361E}">
      <dgm:prSet phldrT="[文本]" phldr="1"/>
      <dgm:spPr/>
      <dgm:t>
        <a:bodyPr/>
        <a:lstStyle/>
        <a:p>
          <a:endParaRPr lang="zh-CN" altLang="en-US"/>
        </a:p>
      </dgm:t>
    </dgm:pt>
    <dgm:pt modelId="{ABF30607-CA20-4EEE-86E3-C2E093E8C05C}" type="sibTrans" cxnId="{7B989EE3-11D7-4069-8A3E-3B0399D87F0C}">
      <dgm:prSet/>
      <dgm:spPr/>
      <dgm:t>
        <a:bodyPr/>
        <a:lstStyle/>
        <a:p>
          <a:endParaRPr lang="zh-CN" altLang="en-US"/>
        </a:p>
      </dgm:t>
    </dgm:pt>
    <dgm:pt modelId="{2226B41B-783E-4522-ACC0-C38370BE5CAF}" type="sibTrans" cxnId="{EF114828-19D2-45D2-8744-D8FD212C97C5}">
      <dgm:prSet/>
      <dgm:spPr/>
      <dgm:t>
        <a:bodyPr/>
        <a:lstStyle/>
        <a:p>
          <a:endParaRPr lang="zh-CN" altLang="en-US"/>
        </a:p>
      </dgm:t>
    </dgm:pt>
    <dgm:pt modelId="{75EDC545-15F7-4838-AC0A-28FF87DF3A8F}" type="parTrans" cxnId="{D5C0794A-2AD9-49EC-9103-4B441B646C6D}">
      <dgm:prSet/>
      <dgm:spPr/>
      <dgm:t>
        <a:bodyPr/>
        <a:lstStyle/>
        <a:p>
          <a:endParaRPr lang="zh-CN" altLang="en-US"/>
        </a:p>
      </dgm:t>
    </dgm:pt>
    <dgm:pt modelId="{96AB0F3D-E27A-4E27-8287-CA767C062865}">
      <dgm:prSet/>
      <dgm:spPr/>
      <dgm:t>
        <a:bodyPr/>
        <a:lstStyle/>
        <a:p>
          <a:endParaRPr lang="zh-CN" altLang="en-US"/>
        </a:p>
      </dgm:t>
    </dgm:pt>
    <dgm:pt modelId="{EB644778-A54E-4C09-A0B2-01A02EAF5376}" type="sibTrans" cxnId="{D5C0794A-2AD9-49EC-9103-4B441B646C6D}">
      <dgm:prSet/>
      <dgm:spPr/>
      <dgm:t>
        <a:bodyPr/>
        <a:lstStyle/>
        <a:p>
          <a:endParaRPr lang="zh-CN" altLang="en-US"/>
        </a:p>
      </dgm:t>
    </dgm:pt>
    <dgm:pt modelId="{49A9FA52-36AA-4F25-9F2A-ECF954F660CA}" type="pres">
      <dgm:prSet presAssocID="{57CF2058-3209-4D03-9435-9EDD4C1A9B25}" presName="diagram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41E3F3DA-5793-4D08-A461-0D42B0CEAFA5}" type="pres">
      <dgm:prSet presAssocID="{57CF2058-3209-4D03-9435-9EDD4C1A9B25}" presName="matrix"/>
      <dgm:spPr/>
      <dgm:t>
        <a:bodyPr/>
        <a:lstStyle/>
        <a:p/>
      </dgm:t>
    </dgm:pt>
    <dgm:pt modelId="{F49ADF88-608E-40DC-ADD2-10D030075FE3}" type="pres">
      <dgm:prSet presAssocID="{57CF2058-3209-4D03-9435-9EDD4C1A9B25}" presName="tile1" presStyleLbl="node1" presStyleCnt="4"/>
      <dgm:spPr/>
      <dgm:t>
        <a:bodyPr/>
        <a:lstStyle/>
        <a:p>
          <a:endParaRPr lang="zh-CN" altLang="en-US"/>
        </a:p>
      </dgm:t>
    </dgm:pt>
    <dgm:pt modelId="{EB8E57EA-252F-4920-A6C5-654D8CC30D82}" type="pres">
      <dgm:prSet presAssocID="{57CF2058-3209-4D03-9435-9EDD4C1A9B25}" presName="tile1text" presStyleLbl="node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414FFED-1699-4305-8BF9-C0BCE88D8B3A}" type="pres">
      <dgm:prSet presAssocID="{57CF2058-3209-4D03-9435-9EDD4C1A9B25}" presName="tile2" presStyleLbl="node1" presStyleIdx="1" presStyleCnt="4"/>
      <dgm:spPr/>
      <dgm:t>
        <a:bodyPr/>
        <a:lstStyle/>
        <a:p>
          <a:endParaRPr lang="zh-CN" altLang="en-US"/>
        </a:p>
      </dgm:t>
    </dgm:pt>
    <dgm:pt modelId="{6815DC21-5B58-413A-8060-477215BAA628}" type="pres">
      <dgm:prSet presAssocID="{57CF2058-3209-4D03-9435-9EDD4C1A9B25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985A31A-DACB-43EE-94B6-EB842451F0DC}" type="pres">
      <dgm:prSet presAssocID="{57CF2058-3209-4D03-9435-9EDD4C1A9B25}" presName="tile3" presStyleLbl="node1" presStyleIdx="2" presStyleCnt="4"/>
      <dgm:spPr/>
      <dgm:t>
        <a:bodyPr/>
        <a:lstStyle/>
        <a:p>
          <a:endParaRPr lang="zh-CN" altLang="en-US"/>
        </a:p>
      </dgm:t>
    </dgm:pt>
    <dgm:pt modelId="{A06F432C-0201-42A4-8BD5-CC72E2230764}" type="pres">
      <dgm:prSet presAssocID="{57CF2058-3209-4D03-9435-9EDD4C1A9B25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E4D7E7F-1401-4EB3-9A8D-8E36D289CB40}" type="pres">
      <dgm:prSet presAssocID="{57CF2058-3209-4D03-9435-9EDD4C1A9B25}" presName="tile4" presStyleLbl="node1" presStyleIdx="3" presStyleCnt="4"/>
      <dgm:spPr/>
      <dgm:t>
        <a:bodyPr/>
        <a:lstStyle/>
        <a:p>
          <a:endParaRPr lang="zh-CN" altLang="en-US"/>
        </a:p>
      </dgm:t>
    </dgm:pt>
    <dgm:pt modelId="{9AE1D2D2-2F49-476F-BB26-0F117C26B3FC}" type="pres">
      <dgm:prSet presAssocID="{57CF2058-3209-4D03-9435-9EDD4C1A9B25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9F484D68-2B1C-4543-BC47-F0BBF08F8DF3}" type="pres">
      <dgm:prSet presAssocID="{57CF2058-3209-4D03-9435-9EDD4C1A9B25}" presName="centerTile" presStyleLbl="fgShp" presStyleCnt="1">
        <dgm:presLayoutVars>
          <dgm:chMax val="0"/>
          <dgm:chPref val="0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EF114828-19D2-45D2-8744-D8FD212C97C5}" srcId="{57CF2058-3209-4D03-9435-9EDD4C1A9B25}" destId="{919D0505-4673-4E82-A766-ED6CED047C29}" srcOrd="0" destOrd="0" parTransId="{740A3C62-932C-4268-B372-0BB14FD0C7A3}" sibTransId="{2226B41B-783E-4522-ACC0-C38370BE5CAF}"/>
    <dgm:cxn modelId="{DB5B1E9E-1589-4290-BF6D-0EE03ECE2F57}" srcId="{919D0505-4673-4E82-A766-ED6CED047C29}" destId="{2A7C0FDA-015F-4325-9980-98B3D99B408A}" srcOrd="0" destOrd="0" parTransId="{11B1B454-0CB2-4171-A1E7-22BBF4B0AFD3}" sibTransId="{5269AD64-B14C-44C8-B3B3-DDC010E4DCF1}"/>
    <dgm:cxn modelId="{660D31B6-DAEA-41C3-8461-A56E2EED74A9}" srcId="{919D0505-4673-4E82-A766-ED6CED047C29}" destId="{90332154-7243-4CAA-8175-FC699D99F956}" srcOrd="1" destOrd="0" parTransId="{11BF6B87-800D-4794-818D-E187145DE005}" sibTransId="{3F2E8C64-751E-4012-B832-26045B6371CD}"/>
    <dgm:cxn modelId="{3153EBC6-89DD-4013-94E4-99EEB61F6221}" srcId="{919D0505-4673-4E82-A766-ED6CED047C29}" destId="{9CE4FB50-A235-47DA-BBB9-87324534E4F1}" srcOrd="2" destOrd="0" parTransId="{ABD528F1-A818-4003-81C0-B6C92BFFB7D8}" sibTransId="{D3AFC350-9704-4A34-99E2-3AD9595F606B}"/>
    <dgm:cxn modelId="{AB6F7506-19B1-49EA-ACDF-B8241959D71C}" srcId="{919D0505-4673-4E82-A766-ED6CED047C29}" destId="{661A6C43-0C83-4DFB-B920-365E450659EA}" srcOrd="3" destOrd="0" parTransId="{3E29E476-6668-4E48-ADB0-B9873A52C0A4}" sibTransId="{E4E58D52-957A-4417-9EAD-4C155864DF56}"/>
    <dgm:cxn modelId="{7B989EE3-11D7-4069-8A3E-3B0399D87F0C}" srcId="{919D0505-4673-4E82-A766-ED6CED047C29}" destId="{58533263-EE15-4088-9FC5-F0EBB719361E}" srcOrd="4" destOrd="0" parTransId="{C578428A-2E9E-41EA-84B7-2CA4BC088598}" sibTransId="{ABF30607-CA20-4EEE-86E3-C2E093E8C05C}"/>
    <dgm:cxn modelId="{D5C0794A-2AD9-49EC-9103-4B441B646C6D}" srcId="{57CF2058-3209-4D03-9435-9EDD4C1A9B25}" destId="{96AB0F3D-E27A-4E27-8287-CA767C062865}" srcOrd="1" destOrd="0" parTransId="{75EDC545-15F7-4838-AC0A-28FF87DF3A8F}" sibTransId="{EB644778-A54E-4C09-A0B2-01A02EAF5376}"/>
    <dgm:cxn modelId="{409076DA-49FB-4A7E-889B-F8CF9ACC2C4F}" type="presOf" srcId="{57CF2058-3209-4D03-9435-9EDD4C1A9B25}" destId="{49A9FA52-36AA-4F25-9F2A-ECF954F660CA}" srcOrd="0" destOrd="0" presId="urn:microsoft.com/office/officeart/2005/8/layout/matrix1"/>
    <dgm:cxn modelId="{3CF1D8FE-22A6-4B80-BF52-9F3108E0B940}" type="presParOf" srcId="{49A9FA52-36AA-4F25-9F2A-ECF954F660CA}" destId="{41E3F3DA-5793-4D08-A461-0D42B0CEAFA5}" srcOrd="0" destOrd="0" presId="urn:microsoft.com/office/officeart/2005/8/layout/matrix1"/>
    <dgm:cxn modelId="{5F7B5707-74C8-492B-BF4F-41D8EF180374}" type="presParOf" srcId="{41E3F3DA-5793-4D08-A461-0D42B0CEAFA5}" destId="{F49ADF88-608E-40DC-ADD2-10D030075FE3}" srcOrd="0" destOrd="0" presId="urn:microsoft.com/office/officeart/2005/8/layout/matrix1"/>
    <dgm:cxn modelId="{DA15726D-6A48-4320-BF28-0DBFFF4EA70B}" type="presOf" srcId="{2A7C0FDA-015F-4325-9980-98B3D99B408A}" destId="{F49ADF88-608E-40DC-ADD2-10D030075FE3}" srcOrd="0" destOrd="0" presId="urn:microsoft.com/office/officeart/2005/8/layout/matrix1"/>
    <dgm:cxn modelId="{3B708D69-2BF2-4199-9355-4F7A4AE70521}" type="presParOf" srcId="{41E3F3DA-5793-4D08-A461-0D42B0CEAFA5}" destId="{EB8E57EA-252F-4920-A6C5-654D8CC30D82}" srcOrd="1" destOrd="0" presId="urn:microsoft.com/office/officeart/2005/8/layout/matrix1"/>
    <dgm:cxn modelId="{2A7D2CC0-8A88-40E1-892A-D5A56FF5E890}" type="presOf" srcId="{2A7C0FDA-015F-4325-9980-98B3D99B408A}" destId="{EB8E57EA-252F-4920-A6C5-654D8CC30D82}" srcOrd="1" destOrd="0" presId="urn:microsoft.com/office/officeart/2005/8/layout/matrix1"/>
    <dgm:cxn modelId="{287C8C86-E290-4946-9178-B9836F48F8D6}" type="presParOf" srcId="{41E3F3DA-5793-4D08-A461-0D42B0CEAFA5}" destId="{6414FFED-1699-4305-8BF9-C0BCE88D8B3A}" srcOrd="2" destOrd="0" presId="urn:microsoft.com/office/officeart/2005/8/layout/matrix1"/>
    <dgm:cxn modelId="{729E1389-38CC-4370-9690-9B819DB12E35}" type="presOf" srcId="{90332154-7243-4CAA-8175-FC699D99F956}" destId="{6414FFED-1699-4305-8BF9-C0BCE88D8B3A}" srcOrd="0" destOrd="0" presId="urn:microsoft.com/office/officeart/2005/8/layout/matrix1"/>
    <dgm:cxn modelId="{05FF4393-781E-40BE-B167-25870555DA24}" type="presParOf" srcId="{41E3F3DA-5793-4D08-A461-0D42B0CEAFA5}" destId="{6815DC21-5B58-413A-8060-477215BAA628}" srcOrd="3" destOrd="0" presId="urn:microsoft.com/office/officeart/2005/8/layout/matrix1"/>
    <dgm:cxn modelId="{3BFB8309-2FD7-4A3C-89B5-F70FC8AD429A}" type="presOf" srcId="{90332154-7243-4CAA-8175-FC699D99F956}" destId="{6815DC21-5B58-413A-8060-477215BAA628}" srcOrd="1" destOrd="0" presId="urn:microsoft.com/office/officeart/2005/8/layout/matrix1"/>
    <dgm:cxn modelId="{00ED2DF8-2025-45A4-8F8A-F1D8DA5D1461}" type="presParOf" srcId="{41E3F3DA-5793-4D08-A461-0D42B0CEAFA5}" destId="{A985A31A-DACB-43EE-94B6-EB842451F0DC}" srcOrd="4" destOrd="0" presId="urn:microsoft.com/office/officeart/2005/8/layout/matrix1"/>
    <dgm:cxn modelId="{5D2DE079-DBAA-4D13-8620-C4C3A67240A5}" type="presOf" srcId="{9CE4FB50-A235-47DA-BBB9-87324534E4F1}" destId="{A985A31A-DACB-43EE-94B6-EB842451F0DC}" srcOrd="0" destOrd="0" presId="urn:microsoft.com/office/officeart/2005/8/layout/matrix1"/>
    <dgm:cxn modelId="{DB7E4A7A-B159-4A94-B702-87C1C4E4025C}" type="presParOf" srcId="{41E3F3DA-5793-4D08-A461-0D42B0CEAFA5}" destId="{A06F432C-0201-42A4-8BD5-CC72E2230764}" srcOrd="5" destOrd="0" presId="urn:microsoft.com/office/officeart/2005/8/layout/matrix1"/>
    <dgm:cxn modelId="{04B02020-5F61-4EEF-8648-F35AF8B7F96D}" type="presOf" srcId="{9CE4FB50-A235-47DA-BBB9-87324534E4F1}" destId="{A06F432C-0201-42A4-8BD5-CC72E2230764}" srcOrd="1" destOrd="0" presId="urn:microsoft.com/office/officeart/2005/8/layout/matrix1"/>
    <dgm:cxn modelId="{FDCBAEC7-A9BE-4B5E-BF47-610DB95518AA}" type="presParOf" srcId="{41E3F3DA-5793-4D08-A461-0D42B0CEAFA5}" destId="{AE4D7E7F-1401-4EB3-9A8D-8E36D289CB40}" srcOrd="6" destOrd="0" presId="urn:microsoft.com/office/officeart/2005/8/layout/matrix1"/>
    <dgm:cxn modelId="{D6716D0A-2FF7-4BC6-A5BE-AB88260DDC8F}" type="presOf" srcId="{661A6C43-0C83-4DFB-B920-365E450659EA}" destId="{AE4D7E7F-1401-4EB3-9A8D-8E36D289CB40}" srcOrd="0" destOrd="0" presId="urn:microsoft.com/office/officeart/2005/8/layout/matrix1"/>
    <dgm:cxn modelId="{1BA5885E-71A9-4A5F-9741-04746B62AD83}" type="presParOf" srcId="{41E3F3DA-5793-4D08-A461-0D42B0CEAFA5}" destId="{9AE1D2D2-2F49-476F-BB26-0F117C26B3FC}" srcOrd="7" destOrd="0" presId="urn:microsoft.com/office/officeart/2005/8/layout/matrix1"/>
    <dgm:cxn modelId="{F8F934C5-EED8-475C-9C9A-A6DFE46163ED}" type="presOf" srcId="{661A6C43-0C83-4DFB-B920-365E450659EA}" destId="{9AE1D2D2-2F49-476F-BB26-0F117C26B3FC}" srcOrd="1" destOrd="0" presId="urn:microsoft.com/office/officeart/2005/8/layout/matrix1"/>
    <dgm:cxn modelId="{336CA486-1755-46F2-A712-559F9D03F8AD}" type="presParOf" srcId="{49A9FA52-36AA-4F25-9F2A-ECF954F660CA}" destId="{9F484D68-2B1C-4543-BC47-F0BBF08F8DF3}" srcOrd="1" destOrd="0" presId="urn:microsoft.com/office/officeart/2005/8/layout/matrix1"/>
    <dgm:cxn modelId="{749D5093-5505-4157-8E33-5B9FB901999B}" type="presOf" srcId="{919D0505-4673-4E82-A766-ED6CED047C29}" destId="{9F484D68-2B1C-4543-BC47-F0BBF08F8DF3}" srcOrd="0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1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FD7C71DD-6D4B-46B0-91CD-7B7473F922A7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7CED8426-1F06-4387-BBD6-9E93C6B434F1}" type="parTrans" cxnId="{1E934188-09B6-4CDE-9FEF-9EF573325D58}">
      <dgm:prSet/>
      <dgm:spPr/>
      <dgm:t>
        <a:bodyPr/>
        <a:lstStyle/>
        <a:p>
          <a:endParaRPr lang="zh-CN" altLang="en-US"/>
        </a:p>
      </dgm:t>
    </dgm:pt>
    <dgm:pt modelId="{B01BF4A8-01F9-4F9F-85BF-33BED891CD9F}">
      <dgm:prSet phldrT="[文本]"/>
      <dgm:spPr/>
      <dgm:t>
        <a:bodyPr/>
        <a:lstStyle/>
        <a:p>
          <a:r>
            <a:rPr lang="zh-CN" b="1" smtClean="0"/>
            <a:t>腰膝酸软</a:t>
          </a:r>
          <a:endParaRPr lang="zh-CN" altLang="en-US"/>
        </a:p>
      </dgm:t>
    </dgm:pt>
    <dgm:pt modelId="{81468E08-5958-4D5E-B45E-B7E634E0393B}" type="parTrans" cxnId="{D170208F-FBC5-4728-A6B9-5AB5C331ADE3}">
      <dgm:prSet/>
      <dgm:spPr/>
      <dgm:t>
        <a:bodyPr/>
        <a:lstStyle/>
        <a:p>
          <a:endParaRPr lang="zh-CN" altLang="en-US"/>
        </a:p>
      </dgm:t>
    </dgm:pt>
    <dgm:pt modelId="{5C2A9C55-86C7-4608-8649-1A55CE2A662D}">
      <dgm:prSet phldrT="[文本]"/>
      <dgm:spPr/>
      <dgm:t>
        <a:bodyPr/>
        <a:lstStyle/>
        <a:p>
          <a:r>
            <a:rPr lang="zh-CN" smtClean="0"/>
            <a:t>适当食用枸杞、黑豆等固肾之品。食疗方：韭菜炒虾仁，山药芡实瘦肉饮。</a:t>
          </a:r>
          <a:endParaRPr lang="zh-CN" altLang="en-US"/>
        </a:p>
      </dgm:t>
    </dgm:pt>
    <dgm:pt modelId="{1C980E37-02C6-4ABE-93DB-E2BAD2700452}" type="sibTrans" cxnId="{D170208F-FBC5-4728-A6B9-5AB5C331ADE3}">
      <dgm:prSet/>
      <dgm:spPr/>
      <dgm:t>
        <a:bodyPr/>
        <a:lstStyle/>
        <a:p>
          <a:endParaRPr lang="zh-CN" altLang="en-US"/>
        </a:p>
      </dgm:t>
    </dgm:pt>
    <dgm:pt modelId="{08ADB423-A336-471D-8604-E6BD6851A68A}" type="parTrans" cxnId="{D43C6D95-43A8-4416-975D-44AB47C8501F}">
      <dgm:prSet/>
      <dgm:spPr/>
      <dgm:t>
        <a:bodyPr/>
        <a:lstStyle/>
        <a:p>
          <a:endParaRPr lang="zh-CN" altLang="en-US"/>
        </a:p>
      </dgm:t>
    </dgm:pt>
    <dgm:pt modelId="{BA347B7C-CC6D-40E7-AFD8-33FF42B242C3}">
      <dgm:prSet phldrT="[文本]"/>
      <dgm:spPr/>
      <dgm:t>
        <a:bodyPr/>
        <a:lstStyle/>
        <a:p>
          <a:r>
            <a:rPr lang="zh-CN" smtClean="0"/>
            <a:t>操练八段锦“两手攀足固肾腰”动作</a:t>
          </a:r>
          <a:endParaRPr lang="zh-CN" altLang="en-US"/>
        </a:p>
      </dgm:t>
    </dgm:pt>
    <dgm:pt modelId="{3298C253-7EB0-4F54-97A5-594B82DBC33A}" type="sibTrans" cxnId="{D43C6D95-43A8-4416-975D-44AB47C8501F}">
      <dgm:prSet/>
      <dgm:spPr/>
      <dgm:t>
        <a:bodyPr/>
        <a:lstStyle/>
        <a:p>
          <a:endParaRPr lang="zh-CN" altLang="en-US"/>
        </a:p>
      </dgm:t>
    </dgm:pt>
    <dgm:pt modelId="{1489BD6E-1674-4B31-8B36-6984B6F4AFA3}" type="parTrans" cxnId="{23B38220-6060-48ED-8541-19CBFE19EEA2}">
      <dgm:prSet/>
      <dgm:spPr/>
      <dgm:t>
        <a:bodyPr/>
        <a:lstStyle/>
        <a:p>
          <a:endParaRPr lang="zh-CN" altLang="en-US"/>
        </a:p>
      </dgm:t>
    </dgm:pt>
    <dgm:pt modelId="{FED42B33-6C26-4255-A567-F45DA6C05B68}">
      <dgm:prSet phldrT="[文本]"/>
      <dgm:spPr/>
      <dgm:t>
        <a:bodyPr/>
        <a:lstStyle/>
        <a:p>
          <a:r>
            <a:rPr lang="zh-CN" smtClean="0"/>
            <a:t>指导患者按摩腰背部及气海、关元穴、涌泉穴。艾灸肾俞、关元、气海、三阴交等穴。</a:t>
          </a:r>
          <a:endParaRPr lang="zh-CN" altLang="en-US"/>
        </a:p>
      </dgm:t>
    </dgm:pt>
    <dgm:pt modelId="{5D838AFB-4584-413C-B2E1-8E2B36EE2544}" type="sibTrans" cxnId="{23B38220-6060-48ED-8541-19CBFE19EEA2}">
      <dgm:prSet/>
      <dgm:spPr/>
      <dgm:t>
        <a:bodyPr/>
        <a:lstStyle/>
        <a:p>
          <a:endParaRPr lang="zh-CN" altLang="en-US"/>
        </a:p>
      </dgm:t>
    </dgm:pt>
    <dgm:pt modelId="{1A21868A-72C1-4C3B-805C-CF0F44526330}" type="parTrans" cxnId="{A17CB464-8C7E-4727-BD3C-41565F894C53}">
      <dgm:prSet/>
      <dgm:spPr/>
      <dgm:t>
        <a:bodyPr/>
        <a:lstStyle/>
        <a:p>
          <a:endParaRPr lang="zh-CN" altLang="en-US"/>
        </a:p>
      </dgm:t>
    </dgm:pt>
    <dgm:pt modelId="{E00E9448-0119-4734-B3E4-6C0AFF1C1D95}">
      <dgm:prSet/>
      <dgm:spPr/>
      <dgm:t>
        <a:bodyPr/>
        <a:lstStyle/>
        <a:p>
          <a:r>
            <a:rPr lang="zh-CN" smtClean="0"/>
            <a:t>遵医嘱耳穴贴压（耳穴埋豆），根据病情需要可选择皮质下、内分泌、糖尿病点、肾、胰等穴位。</a:t>
          </a:r>
          <a:endParaRPr lang="zh-CN" altLang="en-US"/>
        </a:p>
      </dgm:t>
    </dgm:pt>
    <dgm:pt modelId="{1F079541-EF02-437E-A20C-1FF512F4F9D4}" type="sibTrans" cxnId="{A17CB464-8C7E-4727-BD3C-41565F894C53}">
      <dgm:prSet/>
      <dgm:spPr/>
      <dgm:t>
        <a:bodyPr/>
        <a:lstStyle/>
        <a:p>
          <a:endParaRPr lang="zh-CN" altLang="en-US"/>
        </a:p>
      </dgm:t>
    </dgm:pt>
    <dgm:pt modelId="{A5A34B35-959E-45FC-8B15-4F9202B8A385}" type="parTrans" cxnId="{CD117B1F-19A7-4031-BC19-B7B31E71C7B5}">
      <dgm:prSet/>
      <dgm:spPr/>
      <dgm:t>
        <a:bodyPr/>
        <a:lstStyle/>
        <a:p>
          <a:endParaRPr lang="zh-CN" altLang="en-US"/>
        </a:p>
      </dgm:t>
    </dgm:pt>
    <dgm:pt modelId="{6E4804CB-8EA8-4090-B4F5-E13CFCAFFA68}">
      <dgm:prSet/>
      <dgm:spPr/>
      <dgm:t>
        <a:bodyPr/>
        <a:lstStyle/>
        <a:p>
          <a:endParaRPr lang="zh-CN" altLang="en-US"/>
        </a:p>
      </dgm:t>
    </dgm:pt>
    <dgm:pt modelId="{3BA20A29-0E5A-4ECB-BA35-504DD6D0C8E5}" type="sibTrans" cxnId="{CD117B1F-19A7-4031-BC19-B7B31E71C7B5}">
      <dgm:prSet/>
      <dgm:spPr/>
      <dgm:t>
        <a:bodyPr/>
        <a:lstStyle/>
        <a:p>
          <a:endParaRPr lang="zh-CN" altLang="en-US"/>
        </a:p>
      </dgm:t>
    </dgm:pt>
    <dgm:pt modelId="{03D2F29F-EBB2-429D-AC4A-D6E237707D60}" type="parTrans" cxnId="{5CE63047-A75C-435F-806E-0B51704F37B7}">
      <dgm:prSet/>
      <dgm:spPr/>
      <dgm:t>
        <a:bodyPr/>
        <a:lstStyle/>
        <a:p>
          <a:endParaRPr lang="zh-CN" altLang="en-US"/>
        </a:p>
      </dgm:t>
    </dgm:pt>
    <dgm:pt modelId="{C86BA15E-02A0-49EF-97E9-5C9A1A74C404}">
      <dgm:prSet/>
      <dgm:spPr/>
      <dgm:t>
        <a:bodyPr/>
        <a:lstStyle/>
        <a:p>
          <a:endParaRPr lang="zh-CN" altLang="en-US"/>
        </a:p>
      </dgm:t>
    </dgm:pt>
    <dgm:pt modelId="{9454932D-1856-4DD5-B50F-BB9F59EEE012}" type="sibTrans" cxnId="{5CE63047-A75C-435F-806E-0B51704F37B7}">
      <dgm:prSet/>
      <dgm:spPr/>
      <dgm:t>
        <a:bodyPr/>
        <a:lstStyle/>
        <a:p>
          <a:endParaRPr lang="zh-CN" altLang="en-US"/>
        </a:p>
      </dgm:t>
    </dgm:pt>
    <dgm:pt modelId="{8657BE7C-EA81-4F3E-A448-62056D34327B}" type="parTrans" cxnId="{0069AD7B-366E-4823-96B3-A97C7FD0303F}">
      <dgm:prSet/>
      <dgm:spPr/>
      <dgm:t>
        <a:bodyPr/>
        <a:lstStyle/>
        <a:p>
          <a:endParaRPr lang="zh-CN" altLang="en-US"/>
        </a:p>
      </dgm:t>
    </dgm:pt>
    <dgm:pt modelId="{5C564480-23C7-4C33-B3D9-D56F75555DE4}">
      <dgm:prSet/>
      <dgm:spPr/>
      <dgm:t>
        <a:bodyPr/>
        <a:lstStyle/>
        <a:p>
          <a:endParaRPr lang="zh-CN" altLang="en-US"/>
        </a:p>
      </dgm:t>
    </dgm:pt>
    <dgm:pt modelId="{01F9C786-920D-4303-9EE5-767CBFCD8DEB}" type="sibTrans" cxnId="{0069AD7B-366E-4823-96B3-A97C7FD0303F}">
      <dgm:prSet/>
      <dgm:spPr/>
      <dgm:t>
        <a:bodyPr/>
        <a:lstStyle/>
        <a:p>
          <a:endParaRPr lang="zh-CN" altLang="en-US"/>
        </a:p>
      </dgm:t>
    </dgm:pt>
    <dgm:pt modelId="{586B6B97-86C8-4A32-8695-59D9EF512956}" type="parTrans" cxnId="{776269CD-C3E8-493E-90DD-970261F365A9}">
      <dgm:prSet/>
      <dgm:spPr/>
      <dgm:t>
        <a:bodyPr/>
        <a:lstStyle/>
        <a:p>
          <a:endParaRPr lang="zh-CN" altLang="en-US"/>
        </a:p>
      </dgm:t>
    </dgm:pt>
    <dgm:pt modelId="{A945FA1E-F450-436E-8826-974051701B5B}">
      <dgm:prSet/>
      <dgm:spPr/>
      <dgm:t>
        <a:bodyPr/>
        <a:lstStyle/>
        <a:p>
          <a:endParaRPr lang="zh-CN" altLang="en-US"/>
        </a:p>
      </dgm:t>
    </dgm:pt>
    <dgm:pt modelId="{A990401F-9B19-45EB-B9D7-66EC8917391E}" type="sibTrans" cxnId="{776269CD-C3E8-493E-90DD-970261F365A9}">
      <dgm:prSet/>
      <dgm:spPr/>
      <dgm:t>
        <a:bodyPr/>
        <a:lstStyle/>
        <a:p>
          <a:endParaRPr lang="zh-CN" altLang="en-US"/>
        </a:p>
      </dgm:t>
    </dgm:pt>
    <dgm:pt modelId="{C3611364-039C-47EA-9CBE-5C2B2C95C95A}" type="parTrans" cxnId="{08D512B3-00D5-46C5-988A-7DD83F02E8B9}">
      <dgm:prSet/>
      <dgm:spPr/>
      <dgm:t>
        <a:bodyPr/>
        <a:lstStyle/>
        <a:p>
          <a:endParaRPr lang="zh-CN" altLang="en-US"/>
        </a:p>
      </dgm:t>
    </dgm:pt>
    <dgm:pt modelId="{299F6CB4-6F21-4C37-A8F9-CBCA5637D86D}">
      <dgm:prSet/>
      <dgm:spPr/>
      <dgm:t>
        <a:bodyPr/>
        <a:lstStyle/>
        <a:p>
          <a:endParaRPr lang="zh-CN" altLang="en-US"/>
        </a:p>
      </dgm:t>
    </dgm:pt>
    <dgm:pt modelId="{542A4026-0E16-4673-940C-1C2C86C6F767}" type="sibTrans" cxnId="{08D512B3-00D5-46C5-988A-7DD83F02E8B9}">
      <dgm:prSet/>
      <dgm:spPr/>
      <dgm:t>
        <a:bodyPr/>
        <a:lstStyle/>
        <a:p>
          <a:endParaRPr lang="zh-CN" altLang="en-US"/>
        </a:p>
      </dgm:t>
    </dgm:pt>
    <dgm:pt modelId="{6F450DC6-17A1-4562-97D8-4037FF1E50F3}" type="parTrans" cxnId="{D6EB58BD-FF62-415B-B4AE-DB9DCB0A988A}">
      <dgm:prSet/>
      <dgm:spPr/>
      <dgm:t>
        <a:bodyPr/>
        <a:lstStyle/>
        <a:p>
          <a:endParaRPr lang="zh-CN" altLang="en-US"/>
        </a:p>
      </dgm:t>
    </dgm:pt>
    <dgm:pt modelId="{38E9FD74-A6E6-497A-B0F1-90DDF4029A4E}">
      <dgm:prSet phldrT="[文本]" phldr="1"/>
      <dgm:spPr/>
      <dgm:t>
        <a:bodyPr/>
        <a:lstStyle/>
        <a:p>
          <a:endParaRPr lang="zh-CN" altLang="en-US"/>
        </a:p>
      </dgm:t>
    </dgm:pt>
    <dgm:pt modelId="{9AFFE78E-4EF9-4C96-BCFD-C73B42EA9F89}" type="sibTrans" cxnId="{D6EB58BD-FF62-415B-B4AE-DB9DCB0A988A}">
      <dgm:prSet/>
      <dgm:spPr/>
      <dgm:t>
        <a:bodyPr/>
        <a:lstStyle/>
        <a:p>
          <a:endParaRPr lang="zh-CN" altLang="en-US"/>
        </a:p>
      </dgm:t>
    </dgm:pt>
    <dgm:pt modelId="{A684C536-C079-4AA2-8B96-4DE9168CD70F}" type="sibTrans" cxnId="{1E934188-09B6-4CDE-9FEF-9EF573325D58}">
      <dgm:prSet/>
      <dgm:spPr/>
      <dgm:t>
        <a:bodyPr/>
        <a:lstStyle/>
        <a:p>
          <a:endParaRPr lang="zh-CN" altLang="en-US"/>
        </a:p>
      </dgm:t>
    </dgm:pt>
    <dgm:pt modelId="{ED339C6D-339F-4162-AE49-607191D80FF7}" type="pres">
      <dgm:prSet presAssocID="{FD7C71DD-6D4B-46B0-91CD-7B7473F922A7}" presName="diagram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E3439881-5851-4C02-80DC-2AEF3A55A143}" type="pres">
      <dgm:prSet presAssocID="{FD7C71DD-6D4B-46B0-91CD-7B7473F922A7}" presName="matrix"/>
      <dgm:spPr/>
      <dgm:t>
        <a:bodyPr/>
        <a:lstStyle/>
        <a:p/>
      </dgm:t>
    </dgm:pt>
    <dgm:pt modelId="{84C9EC0B-2F6C-4F34-BB3C-E4A71A0DC89D}" type="pres">
      <dgm:prSet presAssocID="{FD7C71DD-6D4B-46B0-91CD-7B7473F922A7}" presName="tile1" presStyleLbl="node1" presStyleCnt="4"/>
      <dgm:spPr/>
      <dgm:t>
        <a:bodyPr/>
        <a:lstStyle/>
        <a:p>
          <a:endParaRPr lang="zh-CN" altLang="en-US"/>
        </a:p>
      </dgm:t>
    </dgm:pt>
    <dgm:pt modelId="{8CE19F75-B7A3-4F80-8959-FC7719D80C57}" type="pres">
      <dgm:prSet presAssocID="{FD7C71DD-6D4B-46B0-91CD-7B7473F922A7}" presName="tile1text" presStyleLbl="node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8169E3B-5961-4CA9-81E4-55A94B42DE13}" type="pres">
      <dgm:prSet presAssocID="{FD7C71DD-6D4B-46B0-91CD-7B7473F922A7}" presName="tile2" presStyleLbl="node1" presStyleIdx="1" presStyleCnt="4"/>
      <dgm:spPr/>
      <dgm:t>
        <a:bodyPr/>
        <a:lstStyle/>
        <a:p>
          <a:endParaRPr lang="zh-CN" altLang="en-US"/>
        </a:p>
      </dgm:t>
    </dgm:pt>
    <dgm:pt modelId="{15FEC1B4-E8E9-454C-B7A3-470A4CC62F23}" type="pres">
      <dgm:prSet presAssocID="{FD7C71DD-6D4B-46B0-91CD-7B7473F922A7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33DA2F4-BC6E-49A0-AC24-75F85DDE25B0}" type="pres">
      <dgm:prSet presAssocID="{FD7C71DD-6D4B-46B0-91CD-7B7473F922A7}" presName="tile3" presStyleLbl="node1" presStyleIdx="2" presStyleCnt="4" custLinFactNeighborX="-695" custLinFactNeighborY="-3402"/>
      <dgm:spPr/>
      <dgm:t>
        <a:bodyPr/>
        <a:lstStyle/>
        <a:p>
          <a:endParaRPr lang="zh-CN" altLang="en-US"/>
        </a:p>
      </dgm:t>
    </dgm:pt>
    <dgm:pt modelId="{8F4FDD8F-70D7-4BFC-8997-2937B2D3AC52}" type="pres">
      <dgm:prSet presAssocID="{FD7C71DD-6D4B-46B0-91CD-7B7473F922A7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07EB307A-C64D-4D15-9847-7EE56870F599}" type="pres">
      <dgm:prSet presAssocID="{FD7C71DD-6D4B-46B0-91CD-7B7473F922A7}" presName="tile4" presStyleLbl="node1" presStyleIdx="3" presStyleCnt="4"/>
      <dgm:spPr/>
      <dgm:t>
        <a:bodyPr/>
        <a:lstStyle/>
        <a:p>
          <a:endParaRPr lang="zh-CN" altLang="en-US"/>
        </a:p>
      </dgm:t>
    </dgm:pt>
    <dgm:pt modelId="{88986A5D-2646-4BC2-A889-AB674C48C711}" type="pres">
      <dgm:prSet presAssocID="{FD7C71DD-6D4B-46B0-91CD-7B7473F922A7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4B5650C4-9714-40ED-A790-4809EE1F6DBC}" type="pres">
      <dgm:prSet presAssocID="{FD7C71DD-6D4B-46B0-91CD-7B7473F922A7}" presName="centerTile" presStyleLbl="fgShp" presStyleCnt="1">
        <dgm:presLayoutVars>
          <dgm:chMax val="0"/>
          <dgm:chPref val="0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1E934188-09B6-4CDE-9FEF-9EF573325D58}" srcId="{FD7C71DD-6D4B-46B0-91CD-7B7473F922A7}" destId="{B01BF4A8-01F9-4F9F-85BF-33BED891CD9F}" srcOrd="0" destOrd="0" parTransId="{7CED8426-1F06-4387-BBD6-9E93C6B434F1}" sibTransId="{A684C536-C079-4AA2-8B96-4DE9168CD70F}"/>
    <dgm:cxn modelId="{D170208F-FBC5-4728-A6B9-5AB5C331ADE3}" srcId="{B01BF4A8-01F9-4F9F-85BF-33BED891CD9F}" destId="{5C2A9C55-86C7-4608-8649-1A55CE2A662D}" srcOrd="0" destOrd="0" parTransId="{81468E08-5958-4D5E-B45E-B7E634E0393B}" sibTransId="{1C980E37-02C6-4ABE-93DB-E2BAD2700452}"/>
    <dgm:cxn modelId="{D43C6D95-43A8-4416-975D-44AB47C8501F}" srcId="{B01BF4A8-01F9-4F9F-85BF-33BED891CD9F}" destId="{BA347B7C-CC6D-40E7-AFD8-33FF42B242C3}" srcOrd="1" destOrd="0" parTransId="{08ADB423-A336-471D-8604-E6BD6851A68A}" sibTransId="{3298C253-7EB0-4F54-97A5-594B82DBC33A}"/>
    <dgm:cxn modelId="{23B38220-6060-48ED-8541-19CBFE19EEA2}" srcId="{B01BF4A8-01F9-4F9F-85BF-33BED891CD9F}" destId="{FED42B33-6C26-4255-A567-F45DA6C05B68}" srcOrd="2" destOrd="0" parTransId="{1489BD6E-1674-4B31-8B36-6984B6F4AFA3}" sibTransId="{5D838AFB-4584-413C-B2E1-8E2B36EE2544}"/>
    <dgm:cxn modelId="{A17CB464-8C7E-4727-BD3C-41565F894C53}" srcId="{B01BF4A8-01F9-4F9F-85BF-33BED891CD9F}" destId="{E00E9448-0119-4734-B3E4-6C0AFF1C1D95}" srcOrd="3" destOrd="0" parTransId="{1A21868A-72C1-4C3B-805C-CF0F44526330}" sibTransId="{1F079541-EF02-437E-A20C-1FF512F4F9D4}"/>
    <dgm:cxn modelId="{CD117B1F-19A7-4031-BC19-B7B31E71C7B5}" srcId="{B01BF4A8-01F9-4F9F-85BF-33BED891CD9F}" destId="{6E4804CB-8EA8-4090-B4F5-E13CFCAFFA68}" srcOrd="4" destOrd="0" parTransId="{A5A34B35-959E-45FC-8B15-4F9202B8A385}" sibTransId="{3BA20A29-0E5A-4ECB-BA35-504DD6D0C8E5}"/>
    <dgm:cxn modelId="{5CE63047-A75C-435F-806E-0B51704F37B7}" srcId="{B01BF4A8-01F9-4F9F-85BF-33BED891CD9F}" destId="{C86BA15E-02A0-49EF-97E9-5C9A1A74C404}" srcOrd="5" destOrd="0" parTransId="{03D2F29F-EBB2-429D-AC4A-D6E237707D60}" sibTransId="{9454932D-1856-4DD5-B50F-BB9F59EEE012}"/>
    <dgm:cxn modelId="{0069AD7B-366E-4823-96B3-A97C7FD0303F}" srcId="{B01BF4A8-01F9-4F9F-85BF-33BED891CD9F}" destId="{5C564480-23C7-4C33-B3D9-D56F75555DE4}" srcOrd="6" destOrd="0" parTransId="{8657BE7C-EA81-4F3E-A448-62056D34327B}" sibTransId="{01F9C786-920D-4303-9EE5-767CBFCD8DEB}"/>
    <dgm:cxn modelId="{776269CD-C3E8-493E-90DD-970261F365A9}" srcId="{B01BF4A8-01F9-4F9F-85BF-33BED891CD9F}" destId="{A945FA1E-F450-436E-8826-974051701B5B}" srcOrd="7" destOrd="0" parTransId="{586B6B97-86C8-4A32-8695-59D9EF512956}" sibTransId="{A990401F-9B19-45EB-B9D7-66EC8917391E}"/>
    <dgm:cxn modelId="{08D512B3-00D5-46C5-988A-7DD83F02E8B9}" srcId="{B01BF4A8-01F9-4F9F-85BF-33BED891CD9F}" destId="{299F6CB4-6F21-4C37-A8F9-CBCA5637D86D}" srcOrd="8" destOrd="0" parTransId="{C3611364-039C-47EA-9CBE-5C2B2C95C95A}" sibTransId="{542A4026-0E16-4673-940C-1C2C86C6F767}"/>
    <dgm:cxn modelId="{D6EB58BD-FF62-415B-B4AE-DB9DCB0A988A}" srcId="{B01BF4A8-01F9-4F9F-85BF-33BED891CD9F}" destId="{38E9FD74-A6E6-497A-B0F1-90DDF4029A4E}" srcOrd="9" destOrd="0" parTransId="{6F450DC6-17A1-4562-97D8-4037FF1E50F3}" sibTransId="{9AFFE78E-4EF9-4C96-BCFD-C73B42EA9F89}"/>
    <dgm:cxn modelId="{3BE3C3CC-1EF0-473A-BEE1-81E3A21D2958}" type="presOf" srcId="{FD7C71DD-6D4B-46B0-91CD-7B7473F922A7}" destId="{ED339C6D-339F-4162-AE49-607191D80FF7}" srcOrd="0" destOrd="0" presId="urn:microsoft.com/office/officeart/2005/8/layout/matrix1"/>
    <dgm:cxn modelId="{6C7455CA-CD78-4AEA-B7B6-AF68FCE3045C}" type="presParOf" srcId="{ED339C6D-339F-4162-AE49-607191D80FF7}" destId="{E3439881-5851-4C02-80DC-2AEF3A55A143}" srcOrd="0" destOrd="0" presId="urn:microsoft.com/office/officeart/2005/8/layout/matrix1"/>
    <dgm:cxn modelId="{14AAEDB8-B148-4A47-B098-95B63F06EC9C}" type="presParOf" srcId="{E3439881-5851-4C02-80DC-2AEF3A55A143}" destId="{84C9EC0B-2F6C-4F34-BB3C-E4A71A0DC89D}" srcOrd="0" destOrd="0" presId="urn:microsoft.com/office/officeart/2005/8/layout/matrix1"/>
    <dgm:cxn modelId="{7D9E7546-8976-4DE1-8FE4-460799EA9EDD}" type="presOf" srcId="{5C2A9C55-86C7-4608-8649-1A55CE2A662D}" destId="{84C9EC0B-2F6C-4F34-BB3C-E4A71A0DC89D}" srcOrd="0" destOrd="0" presId="urn:microsoft.com/office/officeart/2005/8/layout/matrix1"/>
    <dgm:cxn modelId="{BAC45C21-1387-4E88-8847-ACA82E5E41CF}" type="presParOf" srcId="{E3439881-5851-4C02-80DC-2AEF3A55A143}" destId="{8CE19F75-B7A3-4F80-8959-FC7719D80C57}" srcOrd="1" destOrd="0" presId="urn:microsoft.com/office/officeart/2005/8/layout/matrix1"/>
    <dgm:cxn modelId="{E8985951-8491-43B6-B882-B76B46D12C78}" type="presOf" srcId="{5C2A9C55-86C7-4608-8649-1A55CE2A662D}" destId="{8CE19F75-B7A3-4F80-8959-FC7719D80C57}" srcOrd="1" destOrd="0" presId="urn:microsoft.com/office/officeart/2005/8/layout/matrix1"/>
    <dgm:cxn modelId="{26BC8D1A-4FDF-4A78-BADD-6C99AFF4BB01}" type="presParOf" srcId="{E3439881-5851-4C02-80DC-2AEF3A55A143}" destId="{B8169E3B-5961-4CA9-81E4-55A94B42DE13}" srcOrd="2" destOrd="0" presId="urn:microsoft.com/office/officeart/2005/8/layout/matrix1"/>
    <dgm:cxn modelId="{0A24C032-0B2F-4268-9041-A25540979B85}" type="presOf" srcId="{BA347B7C-CC6D-40E7-AFD8-33FF42B242C3}" destId="{B8169E3B-5961-4CA9-81E4-55A94B42DE13}" srcOrd="0" destOrd="0" presId="urn:microsoft.com/office/officeart/2005/8/layout/matrix1"/>
    <dgm:cxn modelId="{3E6B61A7-B8B5-4B42-8C7F-05B46269EAD6}" type="presParOf" srcId="{E3439881-5851-4C02-80DC-2AEF3A55A143}" destId="{15FEC1B4-E8E9-454C-B7A3-470A4CC62F23}" srcOrd="3" destOrd="0" presId="urn:microsoft.com/office/officeart/2005/8/layout/matrix1"/>
    <dgm:cxn modelId="{88B6ADA8-6DB6-4EC4-9A4E-EE18C3C0BEE8}" type="presOf" srcId="{BA347B7C-CC6D-40E7-AFD8-33FF42B242C3}" destId="{15FEC1B4-E8E9-454C-B7A3-470A4CC62F23}" srcOrd="1" destOrd="0" presId="urn:microsoft.com/office/officeart/2005/8/layout/matrix1"/>
    <dgm:cxn modelId="{EB11DDA4-DBF9-4A63-B824-A97CD44842DA}" type="presParOf" srcId="{E3439881-5851-4C02-80DC-2AEF3A55A143}" destId="{B33DA2F4-BC6E-49A0-AC24-75F85DDE25B0}" srcOrd="4" destOrd="0" presId="urn:microsoft.com/office/officeart/2005/8/layout/matrix1"/>
    <dgm:cxn modelId="{6C04D4C3-6663-4887-96C3-9EFB37CCE992}" type="presOf" srcId="{FED42B33-6C26-4255-A567-F45DA6C05B68}" destId="{B33DA2F4-BC6E-49A0-AC24-75F85DDE25B0}" srcOrd="0" destOrd="0" presId="urn:microsoft.com/office/officeart/2005/8/layout/matrix1"/>
    <dgm:cxn modelId="{14E8A01B-D4E1-4530-BA4B-D6D9F87AD05C}" type="presParOf" srcId="{E3439881-5851-4C02-80DC-2AEF3A55A143}" destId="{8F4FDD8F-70D7-4BFC-8997-2937B2D3AC52}" srcOrd="5" destOrd="0" presId="urn:microsoft.com/office/officeart/2005/8/layout/matrix1"/>
    <dgm:cxn modelId="{9A8DEE4D-D567-4B9F-88AD-77E9CEC2FAC2}" type="presOf" srcId="{FED42B33-6C26-4255-A567-F45DA6C05B68}" destId="{8F4FDD8F-70D7-4BFC-8997-2937B2D3AC52}" srcOrd="1" destOrd="0" presId="urn:microsoft.com/office/officeart/2005/8/layout/matrix1"/>
    <dgm:cxn modelId="{355195E5-6E11-4457-9EEF-1A9A54F19F22}" type="presParOf" srcId="{E3439881-5851-4C02-80DC-2AEF3A55A143}" destId="{07EB307A-C64D-4D15-9847-7EE56870F599}" srcOrd="6" destOrd="0" presId="urn:microsoft.com/office/officeart/2005/8/layout/matrix1"/>
    <dgm:cxn modelId="{3163AD15-A60B-4163-B447-FA0F59230B8C}" type="presOf" srcId="{E00E9448-0119-4734-B3E4-6C0AFF1C1D95}" destId="{07EB307A-C64D-4D15-9847-7EE56870F599}" srcOrd="0" destOrd="0" presId="urn:microsoft.com/office/officeart/2005/8/layout/matrix1"/>
    <dgm:cxn modelId="{C0EC797B-9E0F-4AD7-90DB-231C0BDE0966}" type="presParOf" srcId="{E3439881-5851-4C02-80DC-2AEF3A55A143}" destId="{88986A5D-2646-4BC2-A889-AB674C48C711}" srcOrd="7" destOrd="0" presId="urn:microsoft.com/office/officeart/2005/8/layout/matrix1"/>
    <dgm:cxn modelId="{303F9DEE-B63A-4207-8789-B0D75DE73551}" type="presOf" srcId="{E00E9448-0119-4734-B3E4-6C0AFF1C1D95}" destId="{88986A5D-2646-4BC2-A889-AB674C48C711}" srcOrd="1" destOrd="0" presId="urn:microsoft.com/office/officeart/2005/8/layout/matrix1"/>
    <dgm:cxn modelId="{9A4439B7-B45C-4FC8-B080-4AA7A02E6597}" type="presParOf" srcId="{ED339C6D-339F-4162-AE49-607191D80FF7}" destId="{4B5650C4-9714-40ED-A790-4809EE1F6DBC}" srcOrd="1" destOrd="0" presId="urn:microsoft.com/office/officeart/2005/8/layout/matrix1"/>
    <dgm:cxn modelId="{8F79C1DC-5B8D-4FF7-967A-978A4339D828}" type="presOf" srcId="{B01BF4A8-01F9-4F9F-85BF-33BED891CD9F}" destId="{4B5650C4-9714-40ED-A790-4809EE1F6DBC}" srcOrd="0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13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FA657043-0B8B-41E2-B268-7D4BFC714051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082979D3-B876-48B7-9FB2-10C782D16AEF}" type="parTrans" cxnId="{FBCBA7D2-128B-4DB4-9B26-D66A8919A09A}">
      <dgm:prSet/>
      <dgm:spPr/>
      <dgm:t>
        <a:bodyPr/>
        <a:lstStyle/>
        <a:p>
          <a:endParaRPr lang="zh-CN" altLang="en-US"/>
        </a:p>
      </dgm:t>
    </dgm:pt>
    <dgm:pt modelId="{08E280CA-CD6D-4CC9-9617-EAB39CAD93E3}">
      <dgm:prSet phldrT="[文本]"/>
      <dgm:spPr/>
      <dgm:t>
        <a:bodyPr/>
        <a:lstStyle/>
        <a:p>
          <a:r>
            <a:rPr lang="zh-CN" b="1" smtClean="0"/>
            <a:t>内服中药</a:t>
          </a:r>
          <a:endParaRPr lang="zh-CN" altLang="en-US"/>
        </a:p>
      </dgm:t>
    </dgm:pt>
    <dgm:pt modelId="{D064EAFA-A297-4F5D-B2F7-C7D624706698}" type="parTrans" cxnId="{F6281076-64BF-4D38-81A3-0831A381F100}">
      <dgm:prSet/>
      <dgm:spPr/>
      <dgm:t>
        <a:bodyPr/>
        <a:lstStyle/>
        <a:p>
          <a:endParaRPr lang="zh-CN" altLang="en-US"/>
        </a:p>
      </dgm:t>
    </dgm:pt>
    <dgm:pt modelId="{7D334889-6D1B-4901-8EF0-C476A04AB4BD}">
      <dgm:prSet phldrT="[文本]"/>
      <dgm:spPr/>
      <dgm:t>
        <a:bodyPr/>
        <a:lstStyle/>
        <a:p>
          <a:r>
            <a:rPr lang="zh-CN" smtClean="0"/>
            <a:t>遵医嘱用药，观察用药后反应</a:t>
          </a:r>
          <a:endParaRPr lang="zh-CN" altLang="en-US"/>
        </a:p>
      </dgm:t>
    </dgm:pt>
    <dgm:pt modelId="{867A62C5-8535-4307-B833-9C6A5440471E}" type="sibTrans" cxnId="{F6281076-64BF-4D38-81A3-0831A381F100}">
      <dgm:prSet/>
      <dgm:spPr/>
      <dgm:t>
        <a:bodyPr/>
        <a:lstStyle/>
        <a:p>
          <a:endParaRPr lang="zh-CN" altLang="en-US"/>
        </a:p>
      </dgm:t>
    </dgm:pt>
    <dgm:pt modelId="{E4F804B8-65FB-4C15-B4E7-10DD25FEC8C5}" type="parTrans" cxnId="{FBA39154-4B8C-41CF-A1CD-7DB25D56D25F}">
      <dgm:prSet/>
      <dgm:spPr/>
      <dgm:t>
        <a:bodyPr/>
        <a:lstStyle/>
        <a:p>
          <a:endParaRPr lang="zh-CN" altLang="en-US"/>
        </a:p>
      </dgm:t>
    </dgm:pt>
    <dgm:pt modelId="{E097F35C-42E6-4EAA-90A4-9D3DB14833E7}">
      <dgm:prSet phldrT="[文本]"/>
      <dgm:spPr/>
      <dgm:t>
        <a:bodyPr/>
        <a:lstStyle/>
        <a:p>
          <a:r>
            <a:rPr lang="zh-CN" smtClean="0"/>
            <a:t>中药汤剂根据证型予温服或温凉服；中西药之间间隔</a:t>
          </a:r>
          <a:r>
            <a:rPr lang="en-US" smtClean="0"/>
            <a:t>30</a:t>
          </a:r>
          <a:r>
            <a:rPr lang="zh-CN" smtClean="0"/>
            <a:t>分钟以上。</a:t>
          </a:r>
          <a:endParaRPr lang="zh-CN" altLang="en-US"/>
        </a:p>
      </dgm:t>
    </dgm:pt>
    <dgm:pt modelId="{563243AB-E6E6-4487-81A3-26AF9C0C9445}" type="sibTrans" cxnId="{FBA39154-4B8C-41CF-A1CD-7DB25D56D25F}">
      <dgm:prSet/>
      <dgm:spPr/>
      <dgm:t>
        <a:bodyPr/>
        <a:lstStyle/>
        <a:p>
          <a:endParaRPr lang="zh-CN" altLang="en-US"/>
        </a:p>
      </dgm:t>
    </dgm:pt>
    <dgm:pt modelId="{F2F0AE4A-D85D-4624-AE65-FD00A8AA2CA1}" type="parTrans" cxnId="{02757B8C-18FB-432C-86A3-068F54D4D1C4}">
      <dgm:prSet/>
      <dgm:spPr/>
      <dgm:t>
        <a:bodyPr/>
        <a:lstStyle/>
        <a:p>
          <a:endParaRPr lang="zh-CN" altLang="en-US"/>
        </a:p>
      </dgm:t>
    </dgm:pt>
    <dgm:pt modelId="{4D506B95-25B0-45F4-8485-CDA6F66ED136}">
      <dgm:prSet phldrT="[文本]"/>
      <dgm:spPr/>
      <dgm:t>
        <a:bodyPr/>
        <a:lstStyle/>
        <a:p>
          <a:r>
            <a:rPr lang="zh-CN" smtClean="0"/>
            <a:t>汤剂类：肝胃郁热证、胃肠实热证、气阴两虚证、阴虚火旺证者宜温凉服；阴阳两虚证者宜温服。</a:t>
          </a:r>
          <a:endParaRPr lang="zh-CN" altLang="en-US"/>
        </a:p>
      </dgm:t>
    </dgm:pt>
    <dgm:pt modelId="{E0350E7D-0EBB-4E8E-A445-8B6F107BB249}" type="sibTrans" cxnId="{02757B8C-18FB-432C-86A3-068F54D4D1C4}">
      <dgm:prSet/>
      <dgm:spPr/>
      <dgm:t>
        <a:bodyPr/>
        <a:lstStyle/>
        <a:p>
          <a:endParaRPr lang="zh-CN" altLang="en-US"/>
        </a:p>
      </dgm:t>
    </dgm:pt>
    <dgm:pt modelId="{093BA463-31FC-43E1-B63D-9FB694E9D6D0}" type="parTrans" cxnId="{D9E61756-4B93-443C-96F8-0D60F6F35592}">
      <dgm:prSet/>
      <dgm:spPr/>
      <dgm:t>
        <a:bodyPr/>
        <a:lstStyle/>
        <a:p>
          <a:endParaRPr lang="zh-CN" altLang="en-US"/>
        </a:p>
      </dgm:t>
    </dgm:pt>
    <dgm:pt modelId="{E1974739-73E5-48EA-ACA8-5C210BAE6277}">
      <dgm:prSet phldrT="[文本]"/>
      <dgm:spPr/>
      <dgm:t>
        <a:bodyPr/>
        <a:lstStyle/>
        <a:p>
          <a:r>
            <a:rPr lang="zh-CN" smtClean="0"/>
            <a:t>口服降糖药注意服用时间、方法及不良反应。</a:t>
          </a:r>
          <a:endParaRPr lang="zh-CN" altLang="en-US"/>
        </a:p>
      </dgm:t>
    </dgm:pt>
    <dgm:pt modelId="{2CEFCB3E-BD2C-47A3-9E43-E4AD5F92AFC6}" type="sibTrans" cxnId="{D9E61756-4B93-443C-96F8-0D60F6F35592}">
      <dgm:prSet/>
      <dgm:spPr/>
      <dgm:t>
        <a:bodyPr/>
        <a:lstStyle/>
        <a:p>
          <a:endParaRPr lang="zh-CN" altLang="en-US"/>
        </a:p>
      </dgm:t>
    </dgm:pt>
    <dgm:pt modelId="{9D499D0C-0879-4ECF-9BBB-38EDB074E767}" type="parTrans" cxnId="{4B04EF90-71DC-4B96-B1EE-0744FA86D218}">
      <dgm:prSet/>
      <dgm:spPr/>
      <dgm:t>
        <a:bodyPr/>
        <a:lstStyle/>
        <a:p>
          <a:endParaRPr lang="zh-CN" altLang="en-US"/>
        </a:p>
      </dgm:t>
    </dgm:pt>
    <dgm:pt modelId="{5EDC7EF9-6804-4171-BFD2-CEF5B8A6DABB}">
      <dgm:prSet/>
      <dgm:spPr/>
      <dgm:t>
        <a:bodyPr/>
        <a:lstStyle/>
        <a:p>
          <a:endParaRPr lang="zh-CN" altLang="en-US"/>
        </a:p>
      </dgm:t>
    </dgm:pt>
    <dgm:pt modelId="{552E1188-126D-4C10-B0A8-BA979E46B134}" type="sibTrans" cxnId="{4B04EF90-71DC-4B96-B1EE-0744FA86D218}">
      <dgm:prSet/>
      <dgm:spPr/>
      <dgm:t>
        <a:bodyPr/>
        <a:lstStyle/>
        <a:p>
          <a:endParaRPr lang="zh-CN" altLang="en-US"/>
        </a:p>
      </dgm:t>
    </dgm:pt>
    <dgm:pt modelId="{97876D63-D4A8-48D4-BBFA-F01CB020C3CA}" type="sibTrans" cxnId="{FBCBA7D2-128B-4DB4-9B26-D66A8919A09A}">
      <dgm:prSet/>
      <dgm:spPr/>
      <dgm:t>
        <a:bodyPr/>
        <a:lstStyle/>
        <a:p>
          <a:endParaRPr lang="zh-CN" altLang="en-US"/>
        </a:p>
      </dgm:t>
    </dgm:pt>
    <dgm:pt modelId="{8D1FBB2B-C6D5-4323-8AC9-CB7438C388DA}" type="pres">
      <dgm:prSet presAssocID="{FA657043-0B8B-41E2-B268-7D4BFC714051}" presName="diagram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C84212D8-9494-471B-93E3-835EA0F34327}" type="pres">
      <dgm:prSet presAssocID="{FA657043-0B8B-41E2-B268-7D4BFC714051}" presName="matrix"/>
      <dgm:spPr/>
      <dgm:t>
        <a:bodyPr/>
        <a:lstStyle/>
        <a:p/>
      </dgm:t>
    </dgm:pt>
    <dgm:pt modelId="{023E322F-7724-4EFE-BA01-C6BFF32640C5}" type="pres">
      <dgm:prSet presAssocID="{FA657043-0B8B-41E2-B268-7D4BFC714051}" presName="tile1" presStyleLbl="node1" presStyleCnt="4"/>
      <dgm:spPr/>
      <dgm:t>
        <a:bodyPr/>
        <a:lstStyle/>
        <a:p>
          <a:endParaRPr lang="zh-CN" altLang="en-US"/>
        </a:p>
      </dgm:t>
    </dgm:pt>
    <dgm:pt modelId="{B9E70E07-B75D-4193-9BB0-365239AB69B4}" type="pres">
      <dgm:prSet presAssocID="{FA657043-0B8B-41E2-B268-7D4BFC714051}" presName="tile1text" presStyleLbl="node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DAB32D9C-5D53-4F28-9656-9F6844CFCC60}" type="pres">
      <dgm:prSet presAssocID="{FA657043-0B8B-41E2-B268-7D4BFC714051}" presName="tile2" presStyleLbl="node1" presStyleIdx="1" presStyleCnt="4"/>
      <dgm:spPr/>
      <dgm:t>
        <a:bodyPr/>
        <a:lstStyle/>
        <a:p>
          <a:endParaRPr lang="zh-CN" altLang="en-US"/>
        </a:p>
      </dgm:t>
    </dgm:pt>
    <dgm:pt modelId="{294F6AEA-FAA4-4111-8777-1A9F8020BB9D}" type="pres">
      <dgm:prSet presAssocID="{FA657043-0B8B-41E2-B268-7D4BFC71405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8044FA2-4333-42EA-A33E-F82D331E3952}" type="pres">
      <dgm:prSet presAssocID="{FA657043-0B8B-41E2-B268-7D4BFC714051}" presName="tile3" presStyleLbl="node1" presStyleIdx="2" presStyleCnt="4"/>
      <dgm:spPr/>
      <dgm:t>
        <a:bodyPr/>
        <a:lstStyle/>
        <a:p>
          <a:endParaRPr lang="zh-CN" altLang="en-US"/>
        </a:p>
      </dgm:t>
    </dgm:pt>
    <dgm:pt modelId="{EDF0C711-A546-4983-8EB7-4039A2A83C7D}" type="pres">
      <dgm:prSet presAssocID="{FA657043-0B8B-41E2-B268-7D4BFC71405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927EFC03-6FE0-4798-9FC4-DDEEE583FB8E}" type="pres">
      <dgm:prSet presAssocID="{FA657043-0B8B-41E2-B268-7D4BFC714051}" presName="tile4" presStyleLbl="node1" presStyleIdx="3" presStyleCnt="4"/>
      <dgm:spPr/>
      <dgm:t>
        <a:bodyPr/>
        <a:lstStyle/>
        <a:p>
          <a:endParaRPr lang="zh-CN" altLang="en-US"/>
        </a:p>
      </dgm:t>
    </dgm:pt>
    <dgm:pt modelId="{711DF63C-81A8-474A-A116-82D9F1D08158}" type="pres">
      <dgm:prSet presAssocID="{FA657043-0B8B-41E2-B268-7D4BFC71405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4F0B5BA-7498-4FE8-AAEF-70D122DC8353}" type="pres">
      <dgm:prSet presAssocID="{FA657043-0B8B-41E2-B268-7D4BFC714051}" presName="centerTile" presStyleLbl="fgShp" presStyleCnt="1">
        <dgm:presLayoutVars>
          <dgm:chMax val="0"/>
          <dgm:chPref val="0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FBCBA7D2-128B-4DB4-9B26-D66A8919A09A}" srcId="{FA657043-0B8B-41E2-B268-7D4BFC714051}" destId="{08E280CA-CD6D-4CC9-9617-EAB39CAD93E3}" srcOrd="0" destOrd="0" parTransId="{082979D3-B876-48B7-9FB2-10C782D16AEF}" sibTransId="{97876D63-D4A8-48D4-BBFA-F01CB020C3CA}"/>
    <dgm:cxn modelId="{F6281076-64BF-4D38-81A3-0831A381F100}" srcId="{08E280CA-CD6D-4CC9-9617-EAB39CAD93E3}" destId="{7D334889-6D1B-4901-8EF0-C476A04AB4BD}" srcOrd="0" destOrd="0" parTransId="{D064EAFA-A297-4F5D-B2F7-C7D624706698}" sibTransId="{867A62C5-8535-4307-B833-9C6A5440471E}"/>
    <dgm:cxn modelId="{FBA39154-4B8C-41CF-A1CD-7DB25D56D25F}" srcId="{08E280CA-CD6D-4CC9-9617-EAB39CAD93E3}" destId="{E097F35C-42E6-4EAA-90A4-9D3DB14833E7}" srcOrd="1" destOrd="0" parTransId="{E4F804B8-65FB-4C15-B4E7-10DD25FEC8C5}" sibTransId="{563243AB-E6E6-4487-81A3-26AF9C0C9445}"/>
    <dgm:cxn modelId="{02757B8C-18FB-432C-86A3-068F54D4D1C4}" srcId="{08E280CA-CD6D-4CC9-9617-EAB39CAD93E3}" destId="{4D506B95-25B0-45F4-8485-CDA6F66ED136}" srcOrd="2" destOrd="0" parTransId="{F2F0AE4A-D85D-4624-AE65-FD00A8AA2CA1}" sibTransId="{E0350E7D-0EBB-4E8E-A445-8B6F107BB249}"/>
    <dgm:cxn modelId="{D9E61756-4B93-443C-96F8-0D60F6F35592}" srcId="{08E280CA-CD6D-4CC9-9617-EAB39CAD93E3}" destId="{E1974739-73E5-48EA-ACA8-5C210BAE6277}" srcOrd="3" destOrd="0" parTransId="{093BA463-31FC-43E1-B63D-9FB694E9D6D0}" sibTransId="{2CEFCB3E-BD2C-47A3-9E43-E4AD5F92AFC6}"/>
    <dgm:cxn modelId="{4B04EF90-71DC-4B96-B1EE-0744FA86D218}" srcId="{08E280CA-CD6D-4CC9-9617-EAB39CAD93E3}" destId="{5EDC7EF9-6804-4171-BFD2-CEF5B8A6DABB}" srcOrd="4" destOrd="0" parTransId="{9D499D0C-0879-4ECF-9BBB-38EDB074E767}" sibTransId="{552E1188-126D-4C10-B0A8-BA979E46B134}"/>
    <dgm:cxn modelId="{577346B4-EAB8-4D41-B02F-24BDFB8F30E4}" type="presOf" srcId="{FA657043-0B8B-41E2-B268-7D4BFC714051}" destId="{8D1FBB2B-C6D5-4323-8AC9-CB7438C388DA}" srcOrd="0" destOrd="0" presId="urn:microsoft.com/office/officeart/2005/8/layout/matrix1"/>
    <dgm:cxn modelId="{2BB70306-529D-42C3-8649-8C7F769301E9}" type="presParOf" srcId="{8D1FBB2B-C6D5-4323-8AC9-CB7438C388DA}" destId="{C84212D8-9494-471B-93E3-835EA0F34327}" srcOrd="0" destOrd="0" presId="urn:microsoft.com/office/officeart/2005/8/layout/matrix1"/>
    <dgm:cxn modelId="{73C49970-997F-4AC1-A199-48A513DECCDD}" type="presParOf" srcId="{C84212D8-9494-471B-93E3-835EA0F34327}" destId="{023E322F-7724-4EFE-BA01-C6BFF32640C5}" srcOrd="0" destOrd="0" presId="urn:microsoft.com/office/officeart/2005/8/layout/matrix1"/>
    <dgm:cxn modelId="{D10B98B9-DDE2-4E01-9124-4FE355042750}" type="presOf" srcId="{7D334889-6D1B-4901-8EF0-C476A04AB4BD}" destId="{023E322F-7724-4EFE-BA01-C6BFF32640C5}" srcOrd="0" destOrd="0" presId="urn:microsoft.com/office/officeart/2005/8/layout/matrix1"/>
    <dgm:cxn modelId="{46E28105-39A9-4A0B-ACB3-F475973726BE}" type="presParOf" srcId="{C84212D8-9494-471B-93E3-835EA0F34327}" destId="{B9E70E07-B75D-4193-9BB0-365239AB69B4}" srcOrd="1" destOrd="0" presId="urn:microsoft.com/office/officeart/2005/8/layout/matrix1"/>
    <dgm:cxn modelId="{0A4B4B98-828C-480F-BFF7-1D55E2ED3B3C}" type="presOf" srcId="{7D334889-6D1B-4901-8EF0-C476A04AB4BD}" destId="{B9E70E07-B75D-4193-9BB0-365239AB69B4}" srcOrd="1" destOrd="0" presId="urn:microsoft.com/office/officeart/2005/8/layout/matrix1"/>
    <dgm:cxn modelId="{47CA9B8B-B302-4E16-AE18-2D2D9302F8D7}" type="presParOf" srcId="{C84212D8-9494-471B-93E3-835EA0F34327}" destId="{DAB32D9C-5D53-4F28-9656-9F6844CFCC60}" srcOrd="2" destOrd="0" presId="urn:microsoft.com/office/officeart/2005/8/layout/matrix1"/>
    <dgm:cxn modelId="{53F51540-034C-40CE-A999-2F1510296120}" type="presOf" srcId="{E097F35C-42E6-4EAA-90A4-9D3DB14833E7}" destId="{DAB32D9C-5D53-4F28-9656-9F6844CFCC60}" srcOrd="0" destOrd="0" presId="urn:microsoft.com/office/officeart/2005/8/layout/matrix1"/>
    <dgm:cxn modelId="{1FA42A4B-79B1-4BD1-A0A9-BCB114FF0AB5}" type="presParOf" srcId="{C84212D8-9494-471B-93E3-835EA0F34327}" destId="{294F6AEA-FAA4-4111-8777-1A9F8020BB9D}" srcOrd="3" destOrd="0" presId="urn:microsoft.com/office/officeart/2005/8/layout/matrix1"/>
    <dgm:cxn modelId="{EE09A582-26C7-4A00-8922-6DCC22C187E5}" type="presOf" srcId="{E097F35C-42E6-4EAA-90A4-9D3DB14833E7}" destId="{294F6AEA-FAA4-4111-8777-1A9F8020BB9D}" srcOrd="1" destOrd="0" presId="urn:microsoft.com/office/officeart/2005/8/layout/matrix1"/>
    <dgm:cxn modelId="{23A8B9BE-EF43-4676-86D9-C81E99FC1018}" type="presParOf" srcId="{C84212D8-9494-471B-93E3-835EA0F34327}" destId="{B8044FA2-4333-42EA-A33E-F82D331E3952}" srcOrd="4" destOrd="0" presId="urn:microsoft.com/office/officeart/2005/8/layout/matrix1"/>
    <dgm:cxn modelId="{AE4AE988-7398-41AA-8F2F-473DEE716CE2}" type="presOf" srcId="{4D506B95-25B0-45F4-8485-CDA6F66ED136}" destId="{B8044FA2-4333-42EA-A33E-F82D331E3952}" srcOrd="0" destOrd="0" presId="urn:microsoft.com/office/officeart/2005/8/layout/matrix1"/>
    <dgm:cxn modelId="{3DE29407-342F-49A3-9EC5-CF940D952474}" type="presParOf" srcId="{C84212D8-9494-471B-93E3-835EA0F34327}" destId="{EDF0C711-A546-4983-8EB7-4039A2A83C7D}" srcOrd="5" destOrd="0" presId="urn:microsoft.com/office/officeart/2005/8/layout/matrix1"/>
    <dgm:cxn modelId="{7B786843-F61E-4E8F-B3A8-80B7C2B3EE40}" type="presOf" srcId="{4D506B95-25B0-45F4-8485-CDA6F66ED136}" destId="{EDF0C711-A546-4983-8EB7-4039A2A83C7D}" srcOrd="1" destOrd="0" presId="urn:microsoft.com/office/officeart/2005/8/layout/matrix1"/>
    <dgm:cxn modelId="{551D26FB-33FD-441D-B939-8F7EE34DC7D8}" type="presParOf" srcId="{C84212D8-9494-471B-93E3-835EA0F34327}" destId="{927EFC03-6FE0-4798-9FC4-DDEEE583FB8E}" srcOrd="6" destOrd="0" presId="urn:microsoft.com/office/officeart/2005/8/layout/matrix1"/>
    <dgm:cxn modelId="{7A60B6B4-3519-4520-8018-58F60130C9EA}" type="presOf" srcId="{E1974739-73E5-48EA-ACA8-5C210BAE6277}" destId="{927EFC03-6FE0-4798-9FC4-DDEEE583FB8E}" srcOrd="0" destOrd="0" presId="urn:microsoft.com/office/officeart/2005/8/layout/matrix1"/>
    <dgm:cxn modelId="{30A869BE-3AAD-41C0-92B9-E9C3A96402CF}" type="presParOf" srcId="{C84212D8-9494-471B-93E3-835EA0F34327}" destId="{711DF63C-81A8-474A-A116-82D9F1D08158}" srcOrd="7" destOrd="0" presId="urn:microsoft.com/office/officeart/2005/8/layout/matrix1"/>
    <dgm:cxn modelId="{37B800BF-53A0-4A7C-851A-9C12298747FD}" type="presOf" srcId="{E1974739-73E5-48EA-ACA8-5C210BAE6277}" destId="{711DF63C-81A8-474A-A116-82D9F1D08158}" srcOrd="1" destOrd="0" presId="urn:microsoft.com/office/officeart/2005/8/layout/matrix1"/>
    <dgm:cxn modelId="{9CF641D7-402C-4212-B23E-6151780850E3}" type="presParOf" srcId="{8D1FBB2B-C6D5-4323-8AC9-CB7438C388DA}" destId="{A4F0B5BA-7498-4FE8-AAEF-70D122DC8353}" srcOrd="1" destOrd="0" presId="urn:microsoft.com/office/officeart/2005/8/layout/matrix1"/>
    <dgm:cxn modelId="{FF210956-8122-4781-AB5C-BFCC09A6370F}" type="presOf" srcId="{08E280CA-CD6D-4CC9-9617-EAB39CAD93E3}" destId="{A4F0B5BA-7498-4FE8-AAEF-70D122DC8353}" srcOrd="0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14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5BD2B5E0-658D-4987-B39F-BBC784FB5BA1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56E991C8-D79A-45D3-8CB4-60CB3AB27687}" type="parTrans" cxnId="{5E1536E3-4853-403C-885A-D1468BA67F6B}">
      <dgm:prSet/>
      <dgm:spPr/>
      <dgm:t>
        <a:bodyPr/>
        <a:lstStyle/>
        <a:p>
          <a:endParaRPr lang="zh-CN" altLang="en-US"/>
        </a:p>
      </dgm:t>
    </dgm:pt>
    <dgm:pt modelId="{2C034F34-CEB6-486B-BDA9-262BAA317974}">
      <dgm:prSet phldrT="[文本]"/>
      <dgm:spPr/>
      <dgm:t>
        <a:bodyPr/>
        <a:lstStyle/>
        <a:p>
          <a:r>
            <a:rPr lang="zh-CN" b="1" smtClean="0"/>
            <a:t>注射用药</a:t>
          </a:r>
          <a:endParaRPr lang="zh-CN" altLang="en-US"/>
        </a:p>
      </dgm:t>
    </dgm:pt>
    <dgm:pt modelId="{0794DF18-016D-408C-AFFA-D62BD7D9E529}" type="parTrans" cxnId="{5FE389CE-B64B-4B7C-AA7F-2BA49485D8F2}">
      <dgm:prSet/>
      <dgm:spPr/>
      <dgm:t>
        <a:bodyPr/>
        <a:lstStyle/>
        <a:p>
          <a:endParaRPr lang="zh-CN" altLang="en-US"/>
        </a:p>
      </dgm:t>
    </dgm:pt>
    <dgm:pt modelId="{895DC976-4BAE-436F-9FDB-DBA5E87E9AF7}">
      <dgm:prSet phldrT="[文本]"/>
      <dgm:spPr/>
      <dgm:t>
        <a:bodyPr/>
        <a:lstStyle/>
        <a:p>
          <a:r>
            <a:rPr lang="zh-CN" smtClean="0"/>
            <a:t>中成药制剂建议单独使用，如需联合给药，应考虑时间间隔或中性液体过渡。</a:t>
          </a:r>
          <a:endParaRPr lang="zh-CN" altLang="en-US"/>
        </a:p>
      </dgm:t>
    </dgm:pt>
    <dgm:pt modelId="{3DAA4292-1D87-45E2-9471-0465E29C5A3E}" type="sibTrans" cxnId="{5FE389CE-B64B-4B7C-AA7F-2BA49485D8F2}">
      <dgm:prSet/>
      <dgm:spPr/>
      <dgm:t>
        <a:bodyPr/>
        <a:lstStyle/>
        <a:p>
          <a:endParaRPr lang="zh-CN" altLang="en-US"/>
        </a:p>
      </dgm:t>
    </dgm:pt>
    <dgm:pt modelId="{1257465A-CB4B-47BB-8276-0183866FF2A3}" type="parTrans" cxnId="{B1FACBEF-8CDC-4807-9BF5-7D1008C7AD3B}">
      <dgm:prSet/>
      <dgm:spPr/>
      <dgm:t>
        <a:bodyPr/>
        <a:lstStyle/>
        <a:p>
          <a:endParaRPr lang="zh-CN" altLang="en-US"/>
        </a:p>
      </dgm:t>
    </dgm:pt>
    <dgm:pt modelId="{395E2C81-2A1A-4676-B9A5-C1AA6D6604BA}">
      <dgm:prSet/>
      <dgm:spPr/>
      <dgm:t>
        <a:bodyPr/>
        <a:lstStyle/>
        <a:p>
          <a:r>
            <a:rPr lang="zh-CN" smtClean="0"/>
            <a:t>滴速不宜过快，孕妇及哺乳期慎用，有出血倾向者禁用丹红注射液、苦碟子注射液</a:t>
          </a:r>
          <a:endParaRPr lang="zh-CN" altLang="en-US"/>
        </a:p>
      </dgm:t>
    </dgm:pt>
    <dgm:pt modelId="{87C5903A-CC79-416B-BD6C-9A8BFA62B201}" type="sibTrans" cxnId="{B1FACBEF-8CDC-4807-9BF5-7D1008C7AD3B}">
      <dgm:prSet/>
      <dgm:spPr/>
      <dgm:t>
        <a:bodyPr/>
        <a:lstStyle/>
        <a:p>
          <a:endParaRPr lang="zh-CN" altLang="en-US"/>
        </a:p>
      </dgm:t>
    </dgm:pt>
    <dgm:pt modelId="{C54ED63F-50B6-44F1-A7B9-FDF2E38C0D65}" type="parTrans" cxnId="{CB70E0BF-FF07-4D23-8D63-81326FAC3E8C}">
      <dgm:prSet/>
      <dgm:spPr/>
      <dgm:t>
        <a:bodyPr/>
        <a:lstStyle/>
        <a:p>
          <a:endParaRPr lang="zh-CN" altLang="en-US"/>
        </a:p>
      </dgm:t>
    </dgm:pt>
    <dgm:pt modelId="{A7D41CEC-1F40-4A06-94F9-1E30845B6801}">
      <dgm:prSet phldrT="[文本]"/>
      <dgm:spPr/>
      <dgm:t>
        <a:bodyPr/>
        <a:lstStyle/>
        <a:p>
          <a:r>
            <a:rPr lang="zh-CN" smtClean="0"/>
            <a:t>用药过程中观察有无不良反应</a:t>
          </a:r>
          <a:endParaRPr lang="zh-CN" altLang="en-US"/>
        </a:p>
      </dgm:t>
    </dgm:pt>
    <dgm:pt modelId="{AFEFF679-484A-4770-B409-AF1EA66E23A5}" type="sibTrans" cxnId="{CB70E0BF-FF07-4D23-8D63-81326FAC3E8C}">
      <dgm:prSet/>
      <dgm:spPr/>
      <dgm:t>
        <a:bodyPr/>
        <a:lstStyle/>
        <a:p>
          <a:endParaRPr lang="zh-CN" altLang="en-US"/>
        </a:p>
      </dgm:t>
    </dgm:pt>
    <dgm:pt modelId="{9EDB65EB-78DA-4CD7-A75D-62C7B33C4A30}" type="parTrans" cxnId="{90CC26B1-6ACD-4711-9178-20005CC936E8}">
      <dgm:prSet/>
      <dgm:spPr/>
      <dgm:t>
        <a:bodyPr/>
        <a:lstStyle/>
        <a:p>
          <a:endParaRPr lang="zh-CN" altLang="en-US"/>
        </a:p>
      </dgm:t>
    </dgm:pt>
    <dgm:pt modelId="{60A6305A-69FE-4059-B0B7-305566D9D332}">
      <dgm:prSet phldrT="[文本]"/>
      <dgm:spPr/>
      <dgm:t>
        <a:bodyPr/>
        <a:lstStyle/>
        <a:p>
          <a:r>
            <a:rPr lang="zh-CN" smtClean="0"/>
            <a:t>胰岛素治疗者注射方法、部位正确，观察有无低血糖反应。</a:t>
          </a:r>
          <a:endParaRPr lang="zh-CN" altLang="en-US"/>
        </a:p>
      </dgm:t>
    </dgm:pt>
    <dgm:pt modelId="{5B966AB9-7416-492B-8F54-F6D6136FB8A9}" type="sibTrans" cxnId="{90CC26B1-6ACD-4711-9178-20005CC936E8}">
      <dgm:prSet/>
      <dgm:spPr/>
      <dgm:t>
        <a:bodyPr/>
        <a:lstStyle/>
        <a:p>
          <a:endParaRPr lang="zh-CN" altLang="en-US"/>
        </a:p>
      </dgm:t>
    </dgm:pt>
    <dgm:pt modelId="{C0312FDC-EC33-4ABA-9D93-13161E530B2D}" type="sibTrans" cxnId="{5E1536E3-4853-403C-885A-D1468BA67F6B}">
      <dgm:prSet/>
      <dgm:spPr/>
      <dgm:t>
        <a:bodyPr/>
        <a:lstStyle/>
        <a:p>
          <a:endParaRPr lang="zh-CN" altLang="en-US"/>
        </a:p>
      </dgm:t>
    </dgm:pt>
    <dgm:pt modelId="{13C337BE-0324-4D30-8DED-1F6C8B08BB40}" type="pres">
      <dgm:prSet presAssocID="{5BD2B5E0-658D-4987-B39F-BBC784FB5BA1}" presName="diagram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C1594A04-53B2-419C-8BBB-DCE4D756512D}" type="pres">
      <dgm:prSet presAssocID="{5BD2B5E0-658D-4987-B39F-BBC784FB5BA1}" presName="matrix"/>
      <dgm:spPr/>
      <dgm:t>
        <a:bodyPr/>
        <a:lstStyle/>
        <a:p/>
      </dgm:t>
    </dgm:pt>
    <dgm:pt modelId="{AA1D7ED4-D8CB-41FC-BB5C-00253DB03691}" type="pres">
      <dgm:prSet presAssocID="{5BD2B5E0-658D-4987-B39F-BBC784FB5BA1}" presName="tile1" presStyleLbl="node1" presStyleCnt="4"/>
      <dgm:spPr/>
      <dgm:t>
        <a:bodyPr/>
        <a:lstStyle/>
        <a:p>
          <a:endParaRPr lang="zh-CN" altLang="en-US"/>
        </a:p>
      </dgm:t>
    </dgm:pt>
    <dgm:pt modelId="{4C55C3EB-12E8-470C-9123-A31774DD0415}" type="pres">
      <dgm:prSet presAssocID="{5BD2B5E0-658D-4987-B39F-BBC784FB5BA1}" presName="tile1text" presStyleLbl="node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17D36BC-A04D-45FA-8BE1-4FA72B2FC0A2}" type="pres">
      <dgm:prSet presAssocID="{5BD2B5E0-658D-4987-B39F-BBC784FB5BA1}" presName="tile2" presStyleLbl="node1" presStyleIdx="1" presStyleCnt="4" custLinFactNeighborY="-1263"/>
      <dgm:spPr/>
      <dgm:t>
        <a:bodyPr/>
        <a:lstStyle/>
        <a:p>
          <a:endParaRPr lang="zh-CN" altLang="en-US"/>
        </a:p>
      </dgm:t>
    </dgm:pt>
    <dgm:pt modelId="{B0032883-283D-4116-9F91-E31DC66743D7}" type="pres">
      <dgm:prSet presAssocID="{5BD2B5E0-658D-4987-B39F-BBC784FB5BA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B90C5E2-AA1B-4A77-AEF6-47D5AE31AA4A}" type="pres">
      <dgm:prSet presAssocID="{5BD2B5E0-658D-4987-B39F-BBC784FB5BA1}" presName="tile3" presStyleLbl="node1" presStyleIdx="2" presStyleCnt="4"/>
      <dgm:spPr/>
      <dgm:t>
        <a:bodyPr/>
        <a:lstStyle/>
        <a:p>
          <a:endParaRPr lang="zh-CN" altLang="en-US"/>
        </a:p>
      </dgm:t>
    </dgm:pt>
    <dgm:pt modelId="{20DD616F-6A6B-48B2-BC92-EAF57376A391}" type="pres">
      <dgm:prSet presAssocID="{5BD2B5E0-658D-4987-B39F-BBC784FB5BA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CF627F0-7806-49DF-AD0F-84086675E540}" type="pres">
      <dgm:prSet presAssocID="{5BD2B5E0-658D-4987-B39F-BBC784FB5BA1}" presName="tile4" presStyleLbl="node1" presStyleIdx="3" presStyleCnt="4"/>
      <dgm:spPr/>
      <dgm:t>
        <a:bodyPr/>
        <a:lstStyle/>
        <a:p>
          <a:endParaRPr lang="zh-CN" altLang="en-US"/>
        </a:p>
      </dgm:t>
    </dgm:pt>
    <dgm:pt modelId="{4A1C58B4-046B-4B0E-B1F2-BA65BF16DA95}" type="pres">
      <dgm:prSet presAssocID="{5BD2B5E0-658D-4987-B39F-BBC784FB5BA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8004085-835A-4787-B86B-6673925B680A}" type="pres">
      <dgm:prSet presAssocID="{5BD2B5E0-658D-4987-B39F-BBC784FB5BA1}" presName="centerTile" presStyleLbl="fgShp" presStyleCnt="1">
        <dgm:presLayoutVars>
          <dgm:chMax val="0"/>
          <dgm:chPref val="0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5E1536E3-4853-403C-885A-D1468BA67F6B}" srcId="{5BD2B5E0-658D-4987-B39F-BBC784FB5BA1}" destId="{2C034F34-CEB6-486B-BDA9-262BAA317974}" srcOrd="0" destOrd="0" parTransId="{56E991C8-D79A-45D3-8CB4-60CB3AB27687}" sibTransId="{C0312FDC-EC33-4ABA-9D93-13161E530B2D}"/>
    <dgm:cxn modelId="{5FE389CE-B64B-4B7C-AA7F-2BA49485D8F2}" srcId="{2C034F34-CEB6-486B-BDA9-262BAA317974}" destId="{895DC976-4BAE-436F-9FDB-DBA5E87E9AF7}" srcOrd="0" destOrd="0" parTransId="{0794DF18-016D-408C-AFFA-D62BD7D9E529}" sibTransId="{3DAA4292-1D87-45E2-9471-0465E29C5A3E}"/>
    <dgm:cxn modelId="{B1FACBEF-8CDC-4807-9BF5-7D1008C7AD3B}" srcId="{2C034F34-CEB6-486B-BDA9-262BAA317974}" destId="{395E2C81-2A1A-4676-B9A5-C1AA6D6604BA}" srcOrd="1" destOrd="0" parTransId="{1257465A-CB4B-47BB-8276-0183866FF2A3}" sibTransId="{87C5903A-CC79-416B-BD6C-9A8BFA62B201}"/>
    <dgm:cxn modelId="{CB70E0BF-FF07-4D23-8D63-81326FAC3E8C}" srcId="{2C034F34-CEB6-486B-BDA9-262BAA317974}" destId="{A7D41CEC-1F40-4A06-94F9-1E30845B6801}" srcOrd="2" destOrd="0" parTransId="{C54ED63F-50B6-44F1-A7B9-FDF2E38C0D65}" sibTransId="{AFEFF679-484A-4770-B409-AF1EA66E23A5}"/>
    <dgm:cxn modelId="{90CC26B1-6ACD-4711-9178-20005CC936E8}" srcId="{2C034F34-CEB6-486B-BDA9-262BAA317974}" destId="{60A6305A-69FE-4059-B0B7-305566D9D332}" srcOrd="3" destOrd="0" parTransId="{9EDB65EB-78DA-4CD7-A75D-62C7B33C4A30}" sibTransId="{5B966AB9-7416-492B-8F54-F6D6136FB8A9}"/>
    <dgm:cxn modelId="{50A2C225-95C3-40DD-A358-86B3392BCCF6}" type="presOf" srcId="{5BD2B5E0-658D-4987-B39F-BBC784FB5BA1}" destId="{13C337BE-0324-4D30-8DED-1F6C8B08BB40}" srcOrd="0" destOrd="0" presId="urn:microsoft.com/office/officeart/2005/8/layout/matrix1"/>
    <dgm:cxn modelId="{B1783A02-0115-4FFD-BAEE-A602AB7E34D8}" type="presParOf" srcId="{13C337BE-0324-4D30-8DED-1F6C8B08BB40}" destId="{C1594A04-53B2-419C-8BBB-DCE4D756512D}" srcOrd="0" destOrd="0" presId="urn:microsoft.com/office/officeart/2005/8/layout/matrix1"/>
    <dgm:cxn modelId="{ED9C4899-C7C1-49FF-9276-3D849E5D2745}" type="presParOf" srcId="{C1594A04-53B2-419C-8BBB-DCE4D756512D}" destId="{AA1D7ED4-D8CB-41FC-BB5C-00253DB03691}" srcOrd="0" destOrd="0" presId="urn:microsoft.com/office/officeart/2005/8/layout/matrix1"/>
    <dgm:cxn modelId="{CBFB0445-E062-4A17-943D-735134352B54}" type="presOf" srcId="{895DC976-4BAE-436F-9FDB-DBA5E87E9AF7}" destId="{AA1D7ED4-D8CB-41FC-BB5C-00253DB03691}" srcOrd="0" destOrd="0" presId="urn:microsoft.com/office/officeart/2005/8/layout/matrix1"/>
    <dgm:cxn modelId="{6F2B25D7-746B-4140-A752-2F0A56B9AA34}" type="presParOf" srcId="{C1594A04-53B2-419C-8BBB-DCE4D756512D}" destId="{4C55C3EB-12E8-470C-9123-A31774DD0415}" srcOrd="1" destOrd="0" presId="urn:microsoft.com/office/officeart/2005/8/layout/matrix1"/>
    <dgm:cxn modelId="{D5C56432-5DB5-40B5-98FB-98D02127710F}" type="presOf" srcId="{895DC976-4BAE-436F-9FDB-DBA5E87E9AF7}" destId="{4C55C3EB-12E8-470C-9123-A31774DD0415}" srcOrd="1" destOrd="0" presId="urn:microsoft.com/office/officeart/2005/8/layout/matrix1"/>
    <dgm:cxn modelId="{C26C936D-9FB0-4EA8-85AA-3CCA5F59AF1D}" type="presParOf" srcId="{C1594A04-53B2-419C-8BBB-DCE4D756512D}" destId="{117D36BC-A04D-45FA-8BE1-4FA72B2FC0A2}" srcOrd="2" destOrd="0" presId="urn:microsoft.com/office/officeart/2005/8/layout/matrix1"/>
    <dgm:cxn modelId="{25FBACC5-F052-41A2-ABED-63CE2EEE6E78}" type="presOf" srcId="{395E2C81-2A1A-4676-B9A5-C1AA6D6604BA}" destId="{117D36BC-A04D-45FA-8BE1-4FA72B2FC0A2}" srcOrd="0" destOrd="0" presId="urn:microsoft.com/office/officeart/2005/8/layout/matrix1"/>
    <dgm:cxn modelId="{A17FBCA7-DC42-4C2A-9CA0-1BCBEFA97DA3}" type="presParOf" srcId="{C1594A04-53B2-419C-8BBB-DCE4D756512D}" destId="{B0032883-283D-4116-9F91-E31DC66743D7}" srcOrd="3" destOrd="0" presId="urn:microsoft.com/office/officeart/2005/8/layout/matrix1"/>
    <dgm:cxn modelId="{02907A76-9316-4D56-BFC3-2A13BC31EF64}" type="presOf" srcId="{395E2C81-2A1A-4676-B9A5-C1AA6D6604BA}" destId="{B0032883-283D-4116-9F91-E31DC66743D7}" srcOrd="1" destOrd="0" presId="urn:microsoft.com/office/officeart/2005/8/layout/matrix1"/>
    <dgm:cxn modelId="{6DD5A849-4839-482A-8099-70BC4EEBEA17}" type="presParOf" srcId="{C1594A04-53B2-419C-8BBB-DCE4D756512D}" destId="{EB90C5E2-AA1B-4A77-AEF6-47D5AE31AA4A}" srcOrd="4" destOrd="0" presId="urn:microsoft.com/office/officeart/2005/8/layout/matrix1"/>
    <dgm:cxn modelId="{B8BA5347-64F1-40A6-A9D1-AD9662F8A19B}" type="presOf" srcId="{A7D41CEC-1F40-4A06-94F9-1E30845B6801}" destId="{EB90C5E2-AA1B-4A77-AEF6-47D5AE31AA4A}" srcOrd="0" destOrd="0" presId="urn:microsoft.com/office/officeart/2005/8/layout/matrix1"/>
    <dgm:cxn modelId="{D568E5BD-2E43-42D4-B3BA-C1838DA774CE}" type="presParOf" srcId="{C1594A04-53B2-419C-8BBB-DCE4D756512D}" destId="{20DD616F-6A6B-48B2-BC92-EAF57376A391}" srcOrd="5" destOrd="0" presId="urn:microsoft.com/office/officeart/2005/8/layout/matrix1"/>
    <dgm:cxn modelId="{37DD481A-62FA-436B-966B-E3FA6AD41F6B}" type="presOf" srcId="{A7D41CEC-1F40-4A06-94F9-1E30845B6801}" destId="{20DD616F-6A6B-48B2-BC92-EAF57376A391}" srcOrd="1" destOrd="0" presId="urn:microsoft.com/office/officeart/2005/8/layout/matrix1"/>
    <dgm:cxn modelId="{9093C4FE-3D17-40F9-8086-28E3D6E99163}" type="presParOf" srcId="{C1594A04-53B2-419C-8BBB-DCE4D756512D}" destId="{5CF627F0-7806-49DF-AD0F-84086675E540}" srcOrd="6" destOrd="0" presId="urn:microsoft.com/office/officeart/2005/8/layout/matrix1"/>
    <dgm:cxn modelId="{843CA96E-D04A-407C-BA31-1150BA133C41}" type="presOf" srcId="{60A6305A-69FE-4059-B0B7-305566D9D332}" destId="{5CF627F0-7806-49DF-AD0F-84086675E540}" srcOrd="0" destOrd="0" presId="urn:microsoft.com/office/officeart/2005/8/layout/matrix1"/>
    <dgm:cxn modelId="{27663007-D646-4EEB-91E7-ECC612948343}" type="presParOf" srcId="{C1594A04-53B2-419C-8BBB-DCE4D756512D}" destId="{4A1C58B4-046B-4B0E-B1F2-BA65BF16DA95}" srcOrd="7" destOrd="0" presId="urn:microsoft.com/office/officeart/2005/8/layout/matrix1"/>
    <dgm:cxn modelId="{36923DF5-0246-4C5E-9E9B-7A0193B54DD1}" type="presOf" srcId="{60A6305A-69FE-4059-B0B7-305566D9D332}" destId="{4A1C58B4-046B-4B0E-B1F2-BA65BF16DA95}" srcOrd="1" destOrd="0" presId="urn:microsoft.com/office/officeart/2005/8/layout/matrix1"/>
    <dgm:cxn modelId="{99F89BB4-C7FE-4D0A-9039-3288953481F3}" type="presParOf" srcId="{13C337BE-0324-4D30-8DED-1F6C8B08BB40}" destId="{B8004085-835A-4787-B86B-6673925B680A}" srcOrd="1" destOrd="0" presId="urn:microsoft.com/office/officeart/2005/8/layout/matrix1"/>
    <dgm:cxn modelId="{2CFD8860-B21C-4B97-B8C8-D6FBF97CFE6C}" type="presOf" srcId="{2C034F34-CEB6-486B-BDA9-262BAA317974}" destId="{B8004085-835A-4787-B86B-6673925B680A}" srcOrd="0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15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F6AC53BE-7E90-4D37-A4BB-FF4875DE4CF0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21CA03A8-7D4B-4042-8D35-0DF79199B1E7}" type="parTrans" cxnId="{1F6A5F07-FF96-46C6-AA3F-E983FFE7BF7C}">
      <dgm:prSet/>
      <dgm:spPr/>
      <dgm:t>
        <a:bodyPr/>
        <a:lstStyle/>
        <a:p>
          <a:endParaRPr lang="zh-CN" altLang="en-US"/>
        </a:p>
      </dgm:t>
    </dgm:pt>
    <dgm:pt modelId="{B1E6A544-5E3E-4B57-AD43-378E5C9F9405}">
      <dgm:prSet phldrT="[文本]"/>
      <dgm:spPr/>
      <dgm:t>
        <a:bodyPr/>
        <a:lstStyle/>
        <a:p>
          <a:r>
            <a:rPr lang="zh-CN" altLang="en-US" smtClean="0"/>
            <a:t>中药枕</a:t>
          </a:r>
          <a:endParaRPr lang="zh-CN" altLang="en-US"/>
        </a:p>
      </dgm:t>
    </dgm:pt>
    <dgm:pt modelId="{BF983C6D-04FF-46F4-A57A-6BF8D61A7AE4}" type="sibTrans" cxnId="{1F6A5F07-FF96-46C6-AA3F-E983FFE7BF7C}">
      <dgm:prSet/>
      <dgm:spPr/>
      <dgm:t>
        <a:bodyPr/>
        <a:lstStyle/>
        <a:p>
          <a:endParaRPr lang="zh-CN" altLang="en-US"/>
        </a:p>
      </dgm:t>
    </dgm:pt>
    <dgm:pt modelId="{80B7B1F4-6130-4D53-A50E-6CACDD2ECC43}" type="parTrans" cxnId="{1DE12A4A-7CE5-425B-8138-F7AFCC7B2C5D}">
      <dgm:prSet/>
      <dgm:spPr/>
      <dgm:t>
        <a:bodyPr/>
        <a:lstStyle/>
        <a:p>
          <a:endParaRPr lang="zh-CN" altLang="en-US"/>
        </a:p>
      </dgm:t>
    </dgm:pt>
    <dgm:pt modelId="{B454088C-2786-4AAF-85FF-FA4C57672DA9}">
      <dgm:prSet/>
      <dgm:spPr/>
      <dgm:t>
        <a:bodyPr/>
        <a:lstStyle/>
        <a:p>
          <a:r>
            <a:rPr lang="zh-CN" smtClean="0"/>
            <a:t>菊花、决明子、荞麦皮、绿豆皮、碎片、白术等装成药枕</a:t>
          </a:r>
          <a:endParaRPr lang="zh-CN" altLang="en-US"/>
        </a:p>
      </dgm:t>
    </dgm:pt>
    <dgm:pt modelId="{66514447-584E-4076-BAE4-931EE6459EF0}" type="sibTrans" cxnId="{1DE12A4A-7CE5-425B-8138-F7AFCC7B2C5D}">
      <dgm:prSet/>
      <dgm:spPr/>
      <dgm:t>
        <a:bodyPr/>
        <a:lstStyle/>
        <a:p>
          <a:endParaRPr lang="zh-CN" altLang="en-US"/>
        </a:p>
      </dgm:t>
    </dgm:pt>
    <dgm:pt modelId="{52FF43CA-0877-46CF-AE87-F0AF42484244}" type="parTrans" cxnId="{0686FBFE-DB87-4D4B-AB7E-7C3DC4198B47}">
      <dgm:prSet/>
      <dgm:spPr/>
      <dgm:t>
        <a:bodyPr/>
        <a:lstStyle/>
        <a:p>
          <a:endParaRPr lang="zh-CN" altLang="en-US"/>
        </a:p>
      </dgm:t>
    </dgm:pt>
    <dgm:pt modelId="{7BFF4B3C-7C29-4553-B29D-DB397FEF428A}">
      <dgm:prSet/>
      <dgm:spPr/>
      <dgm:t>
        <a:bodyPr/>
        <a:lstStyle/>
        <a:p>
          <a:r>
            <a:rPr lang="zh-CN" smtClean="0"/>
            <a:t>清肝明目之功效</a:t>
          </a:r>
          <a:endParaRPr lang="zh-CN" altLang="en-US"/>
        </a:p>
      </dgm:t>
    </dgm:pt>
    <dgm:pt modelId="{2BAB1163-04C6-4752-AA4A-7365A1887F8B}" type="sibTrans" cxnId="{0686FBFE-DB87-4D4B-AB7E-7C3DC4198B47}">
      <dgm:prSet/>
      <dgm:spPr/>
      <dgm:t>
        <a:bodyPr/>
        <a:lstStyle/>
        <a:p>
          <a:endParaRPr lang="zh-CN" altLang="en-US"/>
        </a:p>
      </dgm:t>
    </dgm:pt>
    <dgm:pt modelId="{F6373AC0-E095-4093-8AFB-B17B8C9CDEB4}" type="pres">
      <dgm:prSet presAssocID="{F6AC53BE-7E90-4D37-A4BB-FF4875DE4CF0}" presName="Name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5D6307AB-BC89-46BB-8072-6569076476D3}" type="pres">
      <dgm:prSet presAssocID="{F6AC53BE-7E90-4D37-A4BB-FF4875DE4CF0}" presName="dummy"/>
      <dgm:spPr/>
      <dgm:t>
        <a:bodyPr/>
        <a:lstStyle/>
        <a:p/>
      </dgm:t>
    </dgm:pt>
    <dgm:pt modelId="{69DD6E72-8367-46A7-88C9-0B9765333AEA}" type="pres">
      <dgm:prSet presAssocID="{F6AC53BE-7E90-4D37-A4BB-FF4875DE4CF0}" presName="linH"/>
      <dgm:spPr/>
      <dgm:t>
        <a:bodyPr/>
        <a:lstStyle/>
        <a:p/>
      </dgm:t>
    </dgm:pt>
    <dgm:pt modelId="{B3BCA80C-7734-46CE-91A7-AB5D2C8E476E}" type="pres">
      <dgm:prSet presAssocID="{F6AC53BE-7E90-4D37-A4BB-FF4875DE4CF0}" presName="padding1"/>
      <dgm:spPr/>
      <dgm:t>
        <a:bodyPr/>
        <a:lstStyle/>
        <a:p/>
      </dgm:t>
    </dgm:pt>
    <dgm:pt modelId="{62A91501-9755-47E8-89B0-814013A68CD2}" type="pres">
      <dgm:prSet presAssocID="{B1E6A544-5E3E-4B57-AD43-378E5C9F9405}" presName="linV"/>
      <dgm:spPr/>
      <dgm:t>
        <a:bodyPr/>
        <a:lstStyle/>
        <a:p/>
      </dgm:t>
    </dgm:pt>
    <dgm:pt modelId="{7B578AF4-EA3A-40E1-8798-B741230C91BD}" type="pres">
      <dgm:prSet presAssocID="{B1E6A544-5E3E-4B57-AD43-378E5C9F9405}" presName="spVertical1"/>
      <dgm:spPr/>
      <dgm:t>
        <a:bodyPr/>
        <a:lstStyle/>
        <a:p/>
      </dgm:t>
    </dgm:pt>
    <dgm:pt modelId="{4CADAACF-19EE-47A2-B1A6-022A1EB6502C}" type="pres">
      <dgm:prSet presAssocID="{B1E6A544-5E3E-4B57-AD43-378E5C9F9405}" presName="parTx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953DD6E7-6073-43BC-8DA0-45727232C057}" type="pres">
      <dgm:prSet presAssocID="{B1E6A544-5E3E-4B57-AD43-378E5C9F9405}" presName="spVertical2"/>
      <dgm:spPr/>
      <dgm:t>
        <a:bodyPr/>
        <a:lstStyle/>
        <a:p/>
      </dgm:t>
    </dgm:pt>
    <dgm:pt modelId="{9B034497-E218-4A5F-8D3F-5F56D6D3CDF7}" type="pres">
      <dgm:prSet presAssocID="{B1E6A544-5E3E-4B57-AD43-378E5C9F9405}" presName="spVertical3"/>
      <dgm:spPr/>
      <dgm:t>
        <a:bodyPr/>
        <a:lstStyle/>
        <a:p/>
      </dgm:t>
    </dgm:pt>
    <dgm:pt modelId="{85B51A75-4BE9-4C1D-960C-08C04179E338}" type="pres">
      <dgm:prSet presAssocID="{BF983C6D-04FF-46F4-A57A-6BF8D61A7AE4}" presName="space"/>
      <dgm:spPr/>
      <dgm:t>
        <a:bodyPr/>
        <a:lstStyle/>
        <a:p/>
      </dgm:t>
    </dgm:pt>
    <dgm:pt modelId="{7CCA1EDA-63CF-4248-8B39-F73EE4EC005D}" type="pres">
      <dgm:prSet presAssocID="{B454088C-2786-4AAF-85FF-FA4C57672DA9}" presName="linV"/>
      <dgm:spPr/>
      <dgm:t>
        <a:bodyPr/>
        <a:lstStyle/>
        <a:p/>
      </dgm:t>
    </dgm:pt>
    <dgm:pt modelId="{61478F0C-9CFC-4B7F-9256-6EDAD70CBF7B}" type="pres">
      <dgm:prSet presAssocID="{B454088C-2786-4AAF-85FF-FA4C57672DA9}" presName="spVertical1"/>
      <dgm:spPr/>
      <dgm:t>
        <a:bodyPr/>
        <a:lstStyle/>
        <a:p/>
      </dgm:t>
    </dgm:pt>
    <dgm:pt modelId="{F1ECEDC0-BE50-40C9-8567-E555132827E9}" type="pres">
      <dgm:prSet presAssocID="{B454088C-2786-4AAF-85FF-FA4C57672DA9}" presName="parTx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E9F9E3D-DF6E-4EDD-91DF-B24CA12900CE}" type="pres">
      <dgm:prSet presAssocID="{B454088C-2786-4AAF-85FF-FA4C57672DA9}" presName="spVertical2"/>
      <dgm:spPr/>
      <dgm:t>
        <a:bodyPr/>
        <a:lstStyle/>
        <a:p/>
      </dgm:t>
    </dgm:pt>
    <dgm:pt modelId="{F4F6A0D2-5E9A-46EC-8183-AD9A537F5629}" type="pres">
      <dgm:prSet presAssocID="{B454088C-2786-4AAF-85FF-FA4C57672DA9}" presName="spVertical3"/>
      <dgm:spPr/>
      <dgm:t>
        <a:bodyPr/>
        <a:lstStyle/>
        <a:p/>
      </dgm:t>
    </dgm:pt>
    <dgm:pt modelId="{B478351C-5EC3-4CDA-B730-3057A0849BFF}" type="pres">
      <dgm:prSet presAssocID="{66514447-584E-4076-BAE4-931EE6459EF0}" presName="space"/>
      <dgm:spPr/>
      <dgm:t>
        <a:bodyPr/>
        <a:lstStyle/>
        <a:p/>
      </dgm:t>
    </dgm:pt>
    <dgm:pt modelId="{F176189B-FD48-41CF-A88E-D93180A110D3}" type="pres">
      <dgm:prSet presAssocID="{7BFF4B3C-7C29-4553-B29D-DB397FEF428A}" presName="linV"/>
      <dgm:spPr/>
      <dgm:t>
        <a:bodyPr/>
        <a:lstStyle/>
        <a:p/>
      </dgm:t>
    </dgm:pt>
    <dgm:pt modelId="{A0811062-4DA2-4890-9083-61E239807827}" type="pres">
      <dgm:prSet presAssocID="{7BFF4B3C-7C29-4553-B29D-DB397FEF428A}" presName="spVertical1"/>
      <dgm:spPr/>
      <dgm:t>
        <a:bodyPr/>
        <a:lstStyle/>
        <a:p/>
      </dgm:t>
    </dgm:pt>
    <dgm:pt modelId="{0907A076-09E6-4BE0-947B-8EB11A05F4D6}" type="pres">
      <dgm:prSet presAssocID="{7BFF4B3C-7C29-4553-B29D-DB397FEF428A}" presName="parTx" presStyleLbl="revTx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A4D8F60-4284-4B99-AFA5-0BE9511A37CD}" type="pres">
      <dgm:prSet presAssocID="{7BFF4B3C-7C29-4553-B29D-DB397FEF428A}" presName="spVertical2"/>
      <dgm:spPr/>
      <dgm:t>
        <a:bodyPr/>
        <a:lstStyle/>
        <a:p/>
      </dgm:t>
    </dgm:pt>
    <dgm:pt modelId="{F46EA090-A97B-45E2-93C8-5B6A9E51221D}" type="pres">
      <dgm:prSet presAssocID="{7BFF4B3C-7C29-4553-B29D-DB397FEF428A}" presName="spVertical3"/>
      <dgm:spPr/>
      <dgm:t>
        <a:bodyPr/>
        <a:lstStyle/>
        <a:p/>
      </dgm:t>
    </dgm:pt>
    <dgm:pt modelId="{1A2C3A1F-748E-4171-A316-81696F6166E9}" type="pres">
      <dgm:prSet presAssocID="{F6AC53BE-7E90-4D37-A4BB-FF4875DE4CF0}" presName="padding2"/>
      <dgm:spPr/>
      <dgm:t>
        <a:bodyPr/>
        <a:lstStyle/>
        <a:p/>
      </dgm:t>
    </dgm:pt>
    <dgm:pt modelId="{E1EA0B6D-7FA6-4BD8-A506-9E855B7047B2}" type="pres">
      <dgm:prSet presAssocID="{F6AC53BE-7E90-4D37-A4BB-FF4875DE4CF0}" presName="negArrow"/>
      <dgm:spPr/>
      <dgm:t>
        <a:bodyPr/>
        <a:lstStyle/>
        <a:p/>
      </dgm:t>
    </dgm:pt>
    <dgm:pt modelId="{B98FA774-811C-4C09-9B41-C4E175D904A2}" type="pres">
      <dgm:prSet presAssocID="{F6AC53BE-7E90-4D37-A4BB-FF4875DE4CF0}" presName="backgroundArrow" presStyleLbl="node1" presStyleCnt="1" custLinFactNeighborX="520" custLinFactNeighborY="-1085"/>
      <dgm:spPr/>
      <dgm:t>
        <a:bodyPr/>
        <a:lstStyle/>
        <a:p/>
      </dgm:t>
    </dgm:pt>
  </dgm:ptLst>
  <dgm:cxnLst>
    <dgm:cxn modelId="{1F6A5F07-FF96-46C6-AA3F-E983FFE7BF7C}" srcId="{F6AC53BE-7E90-4D37-A4BB-FF4875DE4CF0}" destId="{B1E6A544-5E3E-4B57-AD43-378E5C9F9405}" srcOrd="0" destOrd="0" parTransId="{21CA03A8-7D4B-4042-8D35-0DF79199B1E7}" sibTransId="{BF983C6D-04FF-46F4-A57A-6BF8D61A7AE4}"/>
    <dgm:cxn modelId="{1DE12A4A-7CE5-425B-8138-F7AFCC7B2C5D}" srcId="{F6AC53BE-7E90-4D37-A4BB-FF4875DE4CF0}" destId="{B454088C-2786-4AAF-85FF-FA4C57672DA9}" srcOrd="1" destOrd="0" parTransId="{80B7B1F4-6130-4D53-A50E-6CACDD2ECC43}" sibTransId="{66514447-584E-4076-BAE4-931EE6459EF0}"/>
    <dgm:cxn modelId="{0686FBFE-DB87-4D4B-AB7E-7C3DC4198B47}" srcId="{F6AC53BE-7E90-4D37-A4BB-FF4875DE4CF0}" destId="{7BFF4B3C-7C29-4553-B29D-DB397FEF428A}" srcOrd="2" destOrd="0" parTransId="{52FF43CA-0877-46CF-AE87-F0AF42484244}" sibTransId="{2BAB1163-04C6-4752-AA4A-7365A1887F8B}"/>
    <dgm:cxn modelId="{A91A2D72-CF99-4AE8-BD43-D5DAAB94309F}" type="presOf" srcId="{F6AC53BE-7E90-4D37-A4BB-FF4875DE4CF0}" destId="{F6373AC0-E095-4093-8AFB-B17B8C9CDEB4}" srcOrd="0" destOrd="0" presId="urn:microsoft.com/office/officeart/2005/8/layout/hProcess3"/>
    <dgm:cxn modelId="{14FAEE7C-E187-44C1-B7D0-6C3532D932DC}" type="presParOf" srcId="{F6373AC0-E095-4093-8AFB-B17B8C9CDEB4}" destId="{5D6307AB-BC89-46BB-8072-6569076476D3}" srcOrd="0" destOrd="0" presId="urn:microsoft.com/office/officeart/2005/8/layout/hProcess3"/>
    <dgm:cxn modelId="{ABDE6157-1E13-4CA9-A63E-8B0A341D6A2E}" type="presParOf" srcId="{F6373AC0-E095-4093-8AFB-B17B8C9CDEB4}" destId="{69DD6E72-8367-46A7-88C9-0B9765333AEA}" srcOrd="1" destOrd="0" presId="urn:microsoft.com/office/officeart/2005/8/layout/hProcess3"/>
    <dgm:cxn modelId="{8D47CC6C-EE65-42D4-A816-4EDC318C4A4E}" type="presParOf" srcId="{69DD6E72-8367-46A7-88C9-0B9765333AEA}" destId="{B3BCA80C-7734-46CE-91A7-AB5D2C8E476E}" srcOrd="0" destOrd="0" presId="urn:microsoft.com/office/officeart/2005/8/layout/hProcess3"/>
    <dgm:cxn modelId="{F6653BF9-E23B-4191-850A-0D694A0EAB4B}" type="presParOf" srcId="{69DD6E72-8367-46A7-88C9-0B9765333AEA}" destId="{62A91501-9755-47E8-89B0-814013A68CD2}" srcOrd="1" destOrd="0" presId="urn:microsoft.com/office/officeart/2005/8/layout/hProcess3"/>
    <dgm:cxn modelId="{6D368BCD-4452-4ED4-8D85-AB774DACACF0}" type="presParOf" srcId="{62A91501-9755-47E8-89B0-814013A68CD2}" destId="{7B578AF4-EA3A-40E1-8798-B741230C91BD}" srcOrd="0" destOrd="0" presId="urn:microsoft.com/office/officeart/2005/8/layout/hProcess3"/>
    <dgm:cxn modelId="{2C3E2EB9-6905-4AD6-94AD-14D45E519BB4}" type="presParOf" srcId="{62A91501-9755-47E8-89B0-814013A68CD2}" destId="{4CADAACF-19EE-47A2-B1A6-022A1EB6502C}" srcOrd="1" destOrd="0" presId="urn:microsoft.com/office/officeart/2005/8/layout/hProcess3"/>
    <dgm:cxn modelId="{D8AAF175-DB96-4D5A-8BE5-71D08329A1C2}" type="presOf" srcId="{B1E6A544-5E3E-4B57-AD43-378E5C9F9405}" destId="{4CADAACF-19EE-47A2-B1A6-022A1EB6502C}" srcOrd="0" destOrd="0" presId="urn:microsoft.com/office/officeart/2005/8/layout/hProcess3"/>
    <dgm:cxn modelId="{2CC5479E-09BA-4124-81F1-D18F79446C7E}" type="presParOf" srcId="{62A91501-9755-47E8-89B0-814013A68CD2}" destId="{953DD6E7-6073-43BC-8DA0-45727232C057}" srcOrd="2" destOrd="0" presId="urn:microsoft.com/office/officeart/2005/8/layout/hProcess3"/>
    <dgm:cxn modelId="{7655613C-49AD-4DF4-AC6C-2C6087BA9692}" type="presParOf" srcId="{62A91501-9755-47E8-89B0-814013A68CD2}" destId="{9B034497-E218-4A5F-8D3F-5F56D6D3CDF7}" srcOrd="3" destOrd="0" presId="urn:microsoft.com/office/officeart/2005/8/layout/hProcess3"/>
    <dgm:cxn modelId="{44CD499C-7597-4A02-B16F-93C8EB759138}" type="presParOf" srcId="{69DD6E72-8367-46A7-88C9-0B9765333AEA}" destId="{85B51A75-4BE9-4C1D-960C-08C04179E338}" srcOrd="2" destOrd="0" presId="urn:microsoft.com/office/officeart/2005/8/layout/hProcess3"/>
    <dgm:cxn modelId="{0D2D4C7B-6FFC-4573-A4BB-CBA47808B67D}" type="presParOf" srcId="{69DD6E72-8367-46A7-88C9-0B9765333AEA}" destId="{7CCA1EDA-63CF-4248-8B39-F73EE4EC005D}" srcOrd="3" destOrd="0" presId="urn:microsoft.com/office/officeart/2005/8/layout/hProcess3"/>
    <dgm:cxn modelId="{09B3BAD4-A327-4AE4-94A7-4B50073139C9}" type="presParOf" srcId="{7CCA1EDA-63CF-4248-8B39-F73EE4EC005D}" destId="{61478F0C-9CFC-4B7F-9256-6EDAD70CBF7B}" srcOrd="0" destOrd="0" presId="urn:microsoft.com/office/officeart/2005/8/layout/hProcess3"/>
    <dgm:cxn modelId="{BCA4E74A-62C0-467B-90F9-DB0B68746CFA}" type="presParOf" srcId="{7CCA1EDA-63CF-4248-8B39-F73EE4EC005D}" destId="{F1ECEDC0-BE50-40C9-8567-E555132827E9}" srcOrd="1" destOrd="0" presId="urn:microsoft.com/office/officeart/2005/8/layout/hProcess3"/>
    <dgm:cxn modelId="{F4AB1408-1B66-4D12-909A-0C856DC15EA8}" type="presOf" srcId="{B454088C-2786-4AAF-85FF-FA4C57672DA9}" destId="{F1ECEDC0-BE50-40C9-8567-E555132827E9}" srcOrd="0" destOrd="0" presId="urn:microsoft.com/office/officeart/2005/8/layout/hProcess3"/>
    <dgm:cxn modelId="{4CC169AE-A48A-4368-935A-23CC02DA5816}" type="presParOf" srcId="{7CCA1EDA-63CF-4248-8B39-F73EE4EC005D}" destId="{6E9F9E3D-DF6E-4EDD-91DF-B24CA12900CE}" srcOrd="2" destOrd="0" presId="urn:microsoft.com/office/officeart/2005/8/layout/hProcess3"/>
    <dgm:cxn modelId="{3073CC55-0F0C-4E3C-BDFF-B454522F0024}" type="presParOf" srcId="{7CCA1EDA-63CF-4248-8B39-F73EE4EC005D}" destId="{F4F6A0D2-5E9A-46EC-8183-AD9A537F5629}" srcOrd="3" destOrd="0" presId="urn:microsoft.com/office/officeart/2005/8/layout/hProcess3"/>
    <dgm:cxn modelId="{2BAFC4BB-A259-47C1-A490-12CE850BF284}" type="presParOf" srcId="{69DD6E72-8367-46A7-88C9-0B9765333AEA}" destId="{B478351C-5EC3-4CDA-B730-3057A0849BFF}" srcOrd="4" destOrd="0" presId="urn:microsoft.com/office/officeart/2005/8/layout/hProcess3"/>
    <dgm:cxn modelId="{B6070AE2-F004-4E5F-A29A-B2922941E072}" type="presParOf" srcId="{69DD6E72-8367-46A7-88C9-0B9765333AEA}" destId="{F176189B-FD48-41CF-A88E-D93180A110D3}" srcOrd="5" destOrd="0" presId="urn:microsoft.com/office/officeart/2005/8/layout/hProcess3"/>
    <dgm:cxn modelId="{CF8237C7-23D3-485C-B206-33E4BF8EE545}" type="presParOf" srcId="{F176189B-FD48-41CF-A88E-D93180A110D3}" destId="{A0811062-4DA2-4890-9083-61E239807827}" srcOrd="0" destOrd="0" presId="urn:microsoft.com/office/officeart/2005/8/layout/hProcess3"/>
    <dgm:cxn modelId="{85F577D1-57C1-45A7-AE51-AD0537D7795E}" type="presParOf" srcId="{F176189B-FD48-41CF-A88E-D93180A110D3}" destId="{0907A076-09E6-4BE0-947B-8EB11A05F4D6}" srcOrd="1" destOrd="0" presId="urn:microsoft.com/office/officeart/2005/8/layout/hProcess3"/>
    <dgm:cxn modelId="{6E26273D-234C-4E1F-A116-F50A65E78E22}" type="presOf" srcId="{7BFF4B3C-7C29-4553-B29D-DB397FEF428A}" destId="{0907A076-09E6-4BE0-947B-8EB11A05F4D6}" srcOrd="0" destOrd="0" presId="urn:microsoft.com/office/officeart/2005/8/layout/hProcess3"/>
    <dgm:cxn modelId="{C15D1262-EBE3-4051-87ED-5330EC3BCA68}" type="presParOf" srcId="{F176189B-FD48-41CF-A88E-D93180A110D3}" destId="{1A4D8F60-4284-4B99-AFA5-0BE9511A37CD}" srcOrd="2" destOrd="0" presId="urn:microsoft.com/office/officeart/2005/8/layout/hProcess3"/>
    <dgm:cxn modelId="{EA4B5345-4D4D-47C5-8398-6D33483FEAAF}" type="presParOf" srcId="{F176189B-FD48-41CF-A88E-D93180A110D3}" destId="{F46EA090-A97B-45E2-93C8-5B6A9E51221D}" srcOrd="3" destOrd="0" presId="urn:microsoft.com/office/officeart/2005/8/layout/hProcess3"/>
    <dgm:cxn modelId="{9E82B5B5-4294-4F3C-AC79-DB8203269DF4}" type="presParOf" srcId="{69DD6E72-8367-46A7-88C9-0B9765333AEA}" destId="{1A2C3A1F-748E-4171-A316-81696F6166E9}" srcOrd="6" destOrd="0" presId="urn:microsoft.com/office/officeart/2005/8/layout/hProcess3"/>
    <dgm:cxn modelId="{1B6CC5F3-DE25-426C-A27F-6860D6A21C3D}" type="presParOf" srcId="{69DD6E72-8367-46A7-88C9-0B9765333AEA}" destId="{E1EA0B6D-7FA6-4BD8-A506-9E855B7047B2}" srcOrd="7" destOrd="0" presId="urn:microsoft.com/office/officeart/2005/8/layout/hProcess3"/>
    <dgm:cxn modelId="{56545913-E51B-40E7-B685-F2C0E14D5A97}" type="presParOf" srcId="{69DD6E72-8367-46A7-88C9-0B9765333AEA}" destId="{B98FA774-811C-4C09-9B41-C4E175D904A2}" srcOrd="8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7" name="组合 1"/>
      <dsp:cNvGrpSpPr/>
    </dsp:nvGrpSpPr>
    <dsp:grpSpPr>
      <a:xfrm>
        <a:off x="0" y="0"/>
        <a:ext cx="8229600" cy="4389437"/>
        <a:chExt cx="8229600" cy="4389437"/>
      </a:xfrm>
    </dsp:grpSpPr>
    <dsp:sp modelId="{511318C4-4E1A-48C9-9A68-4D57F7AC8DA4}">
      <dsp:nvSpPr>
        <dsp:cNvPr id="8" name="右箭头 3"/>
        <dsp:cNvSpPr/>
      </dsp:nvSpPr>
      <dsp:spPr bwMode="white">
        <a:xfrm>
          <a:off x="3291840" y="0"/>
          <a:ext cx="4937760" cy="2090208"/>
        </a:xfrm>
        <a:prstGeom prst="rightArrow">
          <a:avLst>
            <a:gd name="adj1" fmla="val 75000"/>
            <a:gd name="adj2" fmla="val 50000"/>
          </a:avLst>
        </a:prstGeom>
      </dsp:spPr>
      <dsp:style>
        <a:lnRef idx="2">
          <a:schemeClr val="accent1">
            <a:alpha val="90000"/>
            <a:tint val="40000"/>
          </a:schemeClr>
        </a:lnRef>
        <a:fillRef idx="1">
          <a:schemeClr val="accent1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12700" tIns="12700" rIns="12700" bIns="12700" anchor="t"/>
        <a:lstStyle>
          <a:lvl1pPr algn="l">
            <a:defRPr sz="2000"/>
          </a:lvl1pPr>
          <a:lvl2pPr marL="228600" indent="-228600" algn="l">
            <a:defRPr sz="2000"/>
          </a:lvl2pPr>
          <a:lvl3pPr marL="457200" indent="-228600" algn="l">
            <a:defRPr sz="2000"/>
          </a:lvl3pPr>
          <a:lvl4pPr marL="685800" indent="-228600" algn="l">
            <a:defRPr sz="2000"/>
          </a:lvl4pPr>
          <a:lvl5pPr marL="914400" indent="-228600" algn="l">
            <a:defRPr sz="2000"/>
          </a:lvl5pPr>
          <a:lvl6pPr marL="1143000" indent="-228600" algn="l">
            <a:defRPr sz="2000"/>
          </a:lvl6pPr>
          <a:lvl7pPr marL="1371600" indent="-228600" algn="l">
            <a:defRPr sz="2000"/>
          </a:lvl7pPr>
          <a:lvl8pPr marL="1600200" indent="-228600" algn="l">
            <a:defRPr sz="2000"/>
          </a:lvl8pPr>
          <a:lvl9pPr marL="1828800" indent="-228600" algn="l">
            <a:defRPr sz="2000"/>
          </a:lvl9pPr>
        </a:lstStyle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mtClean="0">
              <a:solidFill>
                <a:schemeClr val="dk1"/>
              </a:solidFill>
            </a:rPr>
            <a:t>脘腹痞满，胸胁胀闷，面色红赤，形体偏胖，腹部胀大，心烦易怒，口干口苦，大便干，小便色黄，舌质红，苔黄，脉弦数。</a:t>
          </a:r>
          <a:endParaRPr lang="zh-CN" altLang="en-US">
            <a:solidFill>
              <a:schemeClr val="dk1"/>
            </a:solidFill>
          </a:endParaRPr>
        </a:p>
      </dsp:txBody>
      <dsp:txXfrm>
        <a:off x="3291840" y="261276"/>
        <a:ext cx="4153932" cy="1567656"/>
      </dsp:txXfrm>
    </dsp:sp>
    <dsp:sp modelId="{FA4F286F-FBB1-4D8F-AC13-3BFE4E5309AE}">
      <dsp:nvSpPr>
        <dsp:cNvPr id="3" name="圆角矩形 2"/>
        <dsp:cNvSpPr/>
      </dsp:nvSpPr>
      <dsp:spPr bwMode="white">
        <a:xfrm>
          <a:off x="0" y="0"/>
          <a:ext cx="3291840" cy="209020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209550" tIns="104775" rIns="209550" bIns="104775" anchor="ctr"/>
        <a:lstStyle>
          <a:lvl1pPr algn="ctr">
            <a:defRPr sz="5500"/>
          </a:lvl1pPr>
          <a:lvl2pPr marL="285750" indent="-285750" algn="ctr">
            <a:defRPr sz="4200"/>
          </a:lvl2pPr>
          <a:lvl3pPr marL="571500" indent="-285750" algn="ctr">
            <a:defRPr sz="4200"/>
          </a:lvl3pPr>
          <a:lvl4pPr marL="857250" indent="-285750" algn="ctr">
            <a:defRPr sz="4200"/>
          </a:lvl4pPr>
          <a:lvl5pPr marL="1143000" indent="-285750" algn="ctr">
            <a:defRPr sz="4200"/>
          </a:lvl5pPr>
          <a:lvl6pPr marL="1428750" indent="-285750" algn="ctr">
            <a:defRPr sz="4200"/>
          </a:lvl6pPr>
          <a:lvl7pPr marL="1714500" indent="-285750" algn="ctr">
            <a:defRPr sz="4200"/>
          </a:lvl7pPr>
          <a:lvl8pPr marL="2000250" indent="-285750" algn="ctr">
            <a:defRPr sz="4200"/>
          </a:lvl8pPr>
          <a:lvl9pPr marL="2286000" indent="-285750" algn="ctr">
            <a:defRPr sz="4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b="1" smtClean="0"/>
            <a:t>肝胃郁热证</a:t>
          </a:r>
          <a:endParaRPr lang="zh-CN" altLang="en-US"/>
        </a:p>
      </dsp:txBody>
      <dsp:txXfrm>
        <a:off x="102036" y="102036"/>
        <a:ext cx="3087769" cy="1886137"/>
      </dsp:txXfrm>
    </dsp:sp>
    <dsp:sp modelId="{83416585-8297-481D-B989-97C85645C8B7}">
      <dsp:nvSpPr>
        <dsp:cNvPr id="6" name="右箭头 5"/>
        <dsp:cNvSpPr/>
      </dsp:nvSpPr>
      <dsp:spPr bwMode="white">
        <a:xfrm>
          <a:off x="3291840" y="2299229"/>
          <a:ext cx="4937760" cy="2090208"/>
        </a:xfrm>
        <a:prstGeom prst="rightArrow">
          <a:avLst>
            <a:gd name="adj1" fmla="val 75000"/>
            <a:gd name="adj2" fmla="val 50000"/>
          </a:avLst>
        </a:prstGeom>
      </dsp:spPr>
      <dsp:style>
        <a:lnRef idx="2">
          <a:schemeClr val="accent1">
            <a:alpha val="90000"/>
            <a:tint val="40000"/>
          </a:schemeClr>
        </a:lnRef>
        <a:fillRef idx="1">
          <a:schemeClr val="accent1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12700" tIns="12700" rIns="12700" bIns="12700" anchor="t"/>
        <a:lstStyle>
          <a:lvl1pPr algn="l">
            <a:defRPr sz="2000"/>
          </a:lvl1pPr>
          <a:lvl2pPr marL="228600" indent="-228600" algn="l">
            <a:defRPr sz="2000"/>
          </a:lvl2pPr>
          <a:lvl3pPr marL="457200" indent="-228600" algn="l">
            <a:defRPr sz="2000"/>
          </a:lvl3pPr>
          <a:lvl4pPr marL="685800" indent="-228600" algn="l">
            <a:defRPr sz="2000"/>
          </a:lvl4pPr>
          <a:lvl5pPr marL="914400" indent="-228600" algn="l">
            <a:defRPr sz="2000"/>
          </a:lvl5pPr>
          <a:lvl6pPr marL="1143000" indent="-228600" algn="l">
            <a:defRPr sz="2000"/>
          </a:lvl6pPr>
          <a:lvl7pPr marL="1371600" indent="-228600" algn="l">
            <a:defRPr sz="2000"/>
          </a:lvl7pPr>
          <a:lvl8pPr marL="1600200" indent="-228600" algn="l">
            <a:defRPr sz="2000"/>
          </a:lvl8pPr>
          <a:lvl9pPr marL="1828800" indent="-228600" algn="l">
            <a:defRPr sz="2000"/>
          </a:lvl9pPr>
        </a:lstStyle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mtClean="0">
              <a:solidFill>
                <a:schemeClr val="dk1"/>
              </a:solidFill>
            </a:rPr>
            <a:t>脘腹胀满，痞塞不适，大便秘结，口干口苦，或有口臭，或咽痛，或牙龈出血，口渴喜冷饮，饮水量多，多食易饥，舌红，边有瘀斑，舌下络脉青紫，苔黄，脉滑数。</a:t>
          </a:r>
          <a:endParaRPr lang="zh-CN" altLang="en-US">
            <a:solidFill>
              <a:schemeClr val="dk1"/>
            </a:solidFill>
          </a:endParaRPr>
        </a:p>
      </dsp:txBody>
      <dsp:txXfrm>
        <a:off x="3291840" y="2560505"/>
        <a:ext cx="4153932" cy="1567656"/>
      </dsp:txXfrm>
    </dsp:sp>
    <dsp:sp modelId="{DE727178-DC6E-4E0B-A553-DF779629B0CE}">
      <dsp:nvSpPr>
        <dsp:cNvPr id="5" name="圆角矩形 4"/>
        <dsp:cNvSpPr/>
      </dsp:nvSpPr>
      <dsp:spPr bwMode="white">
        <a:xfrm>
          <a:off x="0" y="2299229"/>
          <a:ext cx="3291840" cy="209020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209550" tIns="104775" rIns="209550" bIns="104775" anchor="ctr"/>
        <a:lstStyle>
          <a:lvl1pPr algn="ctr">
            <a:defRPr sz="5500"/>
          </a:lvl1pPr>
          <a:lvl2pPr marL="285750" indent="-285750" algn="ctr">
            <a:defRPr sz="4200"/>
          </a:lvl2pPr>
          <a:lvl3pPr marL="571500" indent="-285750" algn="ctr">
            <a:defRPr sz="4200"/>
          </a:lvl3pPr>
          <a:lvl4pPr marL="857250" indent="-285750" algn="ctr">
            <a:defRPr sz="4200"/>
          </a:lvl4pPr>
          <a:lvl5pPr marL="1143000" indent="-285750" algn="ctr">
            <a:defRPr sz="4200"/>
          </a:lvl5pPr>
          <a:lvl6pPr marL="1428750" indent="-285750" algn="ctr">
            <a:defRPr sz="4200"/>
          </a:lvl6pPr>
          <a:lvl7pPr marL="1714500" indent="-285750" algn="ctr">
            <a:defRPr sz="4200"/>
          </a:lvl7pPr>
          <a:lvl8pPr marL="2000250" indent="-285750" algn="ctr">
            <a:defRPr sz="4200"/>
          </a:lvl8pPr>
          <a:lvl9pPr marL="2286000" indent="-285750" algn="ctr">
            <a:defRPr sz="4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b="1" smtClean="0"/>
            <a:t>胃肠实热证</a:t>
          </a:r>
          <a:endParaRPr lang="zh-CN" altLang="en-US"/>
        </a:p>
      </dsp:txBody>
      <dsp:txXfrm>
        <a:off x="102036" y="2401265"/>
        <a:ext cx="3087769" cy="1886137"/>
      </dsp:txXfrm>
    </dsp:sp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7" name="组合 1"/>
      <dsp:cNvGrpSpPr/>
    </dsp:nvGrpSpPr>
    <dsp:grpSpPr>
      <a:xfrm>
        <a:off x="0" y="0"/>
        <a:ext cx="8229600" cy="4389437"/>
        <a:chExt cx="8229600" cy="4389437"/>
      </a:xfrm>
    </dsp:grpSpPr>
    <dsp:sp modelId="{BC471ADF-3D26-492B-A1A3-1043B5A1A62D}">
      <dsp:nvSpPr>
        <dsp:cNvPr id="8" name="右箭头 3"/>
        <dsp:cNvSpPr/>
      </dsp:nvSpPr>
      <dsp:spPr bwMode="white">
        <a:xfrm>
          <a:off x="3291840" y="0"/>
          <a:ext cx="4937760" cy="2090208"/>
        </a:xfrm>
        <a:prstGeom prst="rightArrow">
          <a:avLst>
            <a:gd name="adj1" fmla="val 75000"/>
            <a:gd name="adj2" fmla="val 50000"/>
          </a:avLst>
        </a:prstGeom>
      </dsp:spPr>
      <dsp:style>
        <a:lnRef idx="2">
          <a:schemeClr val="accent1">
            <a:alpha val="90000"/>
            <a:tint val="40000"/>
          </a:schemeClr>
        </a:lnRef>
        <a:fillRef idx="1">
          <a:schemeClr val="accent1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12700" tIns="12700" rIns="12700" bIns="12700" anchor="t"/>
        <a:lstStyle>
          <a:lvl1pPr algn="l">
            <a:defRPr sz="2000"/>
          </a:lvl1pPr>
          <a:lvl2pPr marL="228600" indent="-228600" algn="l">
            <a:defRPr sz="2000"/>
          </a:lvl2pPr>
          <a:lvl3pPr marL="457200" indent="-228600" algn="l">
            <a:defRPr sz="2000"/>
          </a:lvl3pPr>
          <a:lvl4pPr marL="685800" indent="-228600" algn="l">
            <a:defRPr sz="2000"/>
          </a:lvl4pPr>
          <a:lvl5pPr marL="914400" indent="-228600" algn="l">
            <a:defRPr sz="2000"/>
          </a:lvl5pPr>
          <a:lvl6pPr marL="1143000" indent="-228600" algn="l">
            <a:defRPr sz="2000"/>
          </a:lvl6pPr>
          <a:lvl7pPr marL="1371600" indent="-228600" algn="l">
            <a:defRPr sz="2000"/>
          </a:lvl7pPr>
          <a:lvl8pPr marL="1600200" indent="-228600" algn="l">
            <a:defRPr sz="2000"/>
          </a:lvl8pPr>
          <a:lvl9pPr marL="1828800" indent="-228600" algn="l">
            <a:defRPr sz="2000"/>
          </a:lvl9pPr>
        </a:lstStyle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smtClean="0">
              <a:solidFill>
                <a:schemeClr val="dk1"/>
              </a:solidFill>
            </a:rPr>
            <a:t>心下痞满，胀闷呕恶，呃逆，纳呆，便溏，或肠鸣下利，或虚烦不眠，或头眩心悸，或痰多，舌淡胖，舌下络脉瘀阻，苔白腻，脉弦滑无力。</a:t>
          </a:r>
          <a:endParaRPr lang="zh-CN" altLang="en-US">
            <a:solidFill>
              <a:schemeClr val="dk1"/>
            </a:solidFill>
          </a:endParaRPr>
        </a:p>
      </dsp:txBody>
      <dsp:txXfrm>
        <a:off x="3291840" y="261276"/>
        <a:ext cx="4153932" cy="1567656"/>
      </dsp:txXfrm>
    </dsp:sp>
    <dsp:sp modelId="{9C14962A-994A-4B68-9EE6-DD3C0AE51934}">
      <dsp:nvSpPr>
        <dsp:cNvPr id="3" name="圆角矩形 2"/>
        <dsp:cNvSpPr/>
      </dsp:nvSpPr>
      <dsp:spPr bwMode="white">
        <a:xfrm>
          <a:off x="0" y="0"/>
          <a:ext cx="3291840" cy="209020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209550" tIns="104775" rIns="209550" bIns="104775" anchor="ctr"/>
        <a:lstStyle>
          <a:lvl1pPr algn="ctr">
            <a:defRPr sz="5500"/>
          </a:lvl1pPr>
          <a:lvl2pPr marL="285750" indent="-285750" algn="ctr">
            <a:defRPr sz="4200"/>
          </a:lvl2pPr>
          <a:lvl3pPr marL="571500" indent="-285750" algn="ctr">
            <a:defRPr sz="4200"/>
          </a:lvl3pPr>
          <a:lvl4pPr marL="857250" indent="-285750" algn="ctr">
            <a:defRPr sz="4200"/>
          </a:lvl4pPr>
          <a:lvl5pPr marL="1143000" indent="-285750" algn="ctr">
            <a:defRPr sz="4200"/>
          </a:lvl5pPr>
          <a:lvl6pPr marL="1428750" indent="-285750" algn="ctr">
            <a:defRPr sz="4200"/>
          </a:lvl6pPr>
          <a:lvl7pPr marL="1714500" indent="-285750" algn="ctr">
            <a:defRPr sz="4200"/>
          </a:lvl7pPr>
          <a:lvl8pPr marL="2000250" indent="-285750" algn="ctr">
            <a:defRPr sz="4200"/>
          </a:lvl8pPr>
          <a:lvl9pPr marL="2286000" indent="-285750" algn="ctr">
            <a:defRPr sz="4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b="1" smtClean="0"/>
            <a:t>脾虚胃热证</a:t>
          </a:r>
          <a:endParaRPr lang="zh-CN" altLang="en-US"/>
        </a:p>
      </dsp:txBody>
      <dsp:txXfrm>
        <a:off x="102036" y="102036"/>
        <a:ext cx="3087769" cy="1886137"/>
      </dsp:txXfrm>
    </dsp:sp>
    <dsp:sp modelId="{16E6C25F-0D3D-4660-8A9E-6BE88128B59E}">
      <dsp:nvSpPr>
        <dsp:cNvPr id="6" name="右箭头 5"/>
        <dsp:cNvSpPr/>
      </dsp:nvSpPr>
      <dsp:spPr bwMode="white">
        <a:xfrm>
          <a:off x="3291840" y="2299229"/>
          <a:ext cx="4937760" cy="2090208"/>
        </a:xfrm>
        <a:prstGeom prst="rightArrow">
          <a:avLst>
            <a:gd name="adj1" fmla="val 75000"/>
            <a:gd name="adj2" fmla="val 50000"/>
          </a:avLst>
        </a:prstGeom>
      </dsp:spPr>
      <dsp:style>
        <a:lnRef idx="2">
          <a:schemeClr val="accent1">
            <a:alpha val="90000"/>
            <a:tint val="40000"/>
          </a:schemeClr>
        </a:lnRef>
        <a:fillRef idx="1">
          <a:schemeClr val="accent1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12700" tIns="12700" rIns="12700" bIns="12700" anchor="t"/>
        <a:lstStyle>
          <a:lvl1pPr algn="l">
            <a:defRPr sz="2000"/>
          </a:lvl1pPr>
          <a:lvl2pPr marL="228600" indent="-228600" algn="l">
            <a:defRPr sz="2000"/>
          </a:lvl2pPr>
          <a:lvl3pPr marL="457200" indent="-228600" algn="l">
            <a:defRPr sz="2000"/>
          </a:lvl3pPr>
          <a:lvl4pPr marL="685800" indent="-228600" algn="l">
            <a:defRPr sz="2000"/>
          </a:lvl4pPr>
          <a:lvl5pPr marL="914400" indent="-228600" algn="l">
            <a:defRPr sz="2000"/>
          </a:lvl5pPr>
          <a:lvl6pPr marL="1143000" indent="-228600" algn="l">
            <a:defRPr sz="2000"/>
          </a:lvl6pPr>
          <a:lvl7pPr marL="1371600" indent="-228600" algn="l">
            <a:defRPr sz="2000"/>
          </a:lvl7pPr>
          <a:lvl8pPr marL="1600200" indent="-228600" algn="l">
            <a:defRPr sz="2000"/>
          </a:lvl8pPr>
          <a:lvl9pPr marL="1828800" indent="-228600" algn="l">
            <a:defRPr sz="2000"/>
          </a:lvl9pPr>
        </a:lstStyle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smtClean="0">
              <a:solidFill>
                <a:schemeClr val="dk1"/>
              </a:solidFill>
            </a:rPr>
            <a:t>心烦口苦，胃脘灼热，痞满不痛，或干呕呕吐，肠鸣下利，手足及下肢冷甚，舌红，苔黄根部腐腻，舌下络脉瘀阻，脉弦滑。</a:t>
          </a:r>
          <a:endParaRPr lang="zh-CN" altLang="en-US">
            <a:solidFill>
              <a:schemeClr val="dk1"/>
            </a:solidFill>
          </a:endParaRPr>
        </a:p>
      </dsp:txBody>
      <dsp:txXfrm>
        <a:off x="3291840" y="2560505"/>
        <a:ext cx="4153932" cy="1567656"/>
      </dsp:txXfrm>
    </dsp:sp>
    <dsp:sp modelId="{496B0B20-E966-4F94-9741-20052DF5976E}">
      <dsp:nvSpPr>
        <dsp:cNvPr id="5" name="圆角矩形 4"/>
        <dsp:cNvSpPr/>
      </dsp:nvSpPr>
      <dsp:spPr bwMode="white">
        <a:xfrm>
          <a:off x="0" y="2299229"/>
          <a:ext cx="3291840" cy="209020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209550" tIns="104775" rIns="209550" bIns="104775" anchor="ctr"/>
        <a:lstStyle>
          <a:lvl1pPr algn="ctr">
            <a:defRPr sz="5500"/>
          </a:lvl1pPr>
          <a:lvl2pPr marL="285750" indent="-285750" algn="ctr">
            <a:defRPr sz="4200"/>
          </a:lvl2pPr>
          <a:lvl3pPr marL="571500" indent="-285750" algn="ctr">
            <a:defRPr sz="4200"/>
          </a:lvl3pPr>
          <a:lvl4pPr marL="857250" indent="-285750" algn="ctr">
            <a:defRPr sz="4200"/>
          </a:lvl4pPr>
          <a:lvl5pPr marL="1143000" indent="-285750" algn="ctr">
            <a:defRPr sz="4200"/>
          </a:lvl5pPr>
          <a:lvl6pPr marL="1428750" indent="-285750" algn="ctr">
            <a:defRPr sz="4200"/>
          </a:lvl6pPr>
          <a:lvl7pPr marL="1714500" indent="-285750" algn="ctr">
            <a:defRPr sz="4200"/>
          </a:lvl7pPr>
          <a:lvl8pPr marL="2000250" indent="-285750" algn="ctr">
            <a:defRPr sz="4200"/>
          </a:lvl8pPr>
          <a:lvl9pPr marL="2286000" indent="-285750" algn="ctr">
            <a:defRPr sz="4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b="1" smtClean="0"/>
            <a:t>上热下寒证</a:t>
          </a:r>
          <a:endParaRPr lang="zh-CN" altLang="en-US"/>
        </a:p>
      </dsp:txBody>
      <dsp:txXfrm>
        <a:off x="102036" y="2401265"/>
        <a:ext cx="3087769" cy="1886137"/>
      </dsp:txXfrm>
    </dsp:sp>
  </dsp:spTree>
</dsp:drawing>
</file>

<file path=ppt/diagrams/drawing3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7" name="组合 1"/>
      <dsp:cNvGrpSpPr/>
    </dsp:nvGrpSpPr>
    <dsp:grpSpPr>
      <a:xfrm>
        <a:off x="0" y="0"/>
        <a:ext cx="8229600" cy="4389437"/>
        <a:chExt cx="8229600" cy="4389437"/>
      </a:xfrm>
    </dsp:grpSpPr>
    <dsp:sp modelId="{898FC25C-9A21-4B9C-96A8-0CB1DDF284F5}">
      <dsp:nvSpPr>
        <dsp:cNvPr id="8" name="右箭头 3"/>
        <dsp:cNvSpPr/>
      </dsp:nvSpPr>
      <dsp:spPr bwMode="white">
        <a:xfrm>
          <a:off x="3291840" y="0"/>
          <a:ext cx="4937760" cy="2090208"/>
        </a:xfrm>
        <a:prstGeom prst="rightArrow">
          <a:avLst>
            <a:gd name="adj1" fmla="val 75000"/>
            <a:gd name="adj2" fmla="val 50000"/>
          </a:avLst>
        </a:prstGeom>
      </dsp:spPr>
      <dsp:style>
        <a:lnRef idx="2">
          <a:schemeClr val="accent1">
            <a:alpha val="90000"/>
            <a:tint val="40000"/>
          </a:schemeClr>
        </a:lnRef>
        <a:fillRef idx="1">
          <a:schemeClr val="accent1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12700" tIns="12700" rIns="12700" bIns="12700" anchor="t"/>
        <a:lstStyle>
          <a:lvl1pPr algn="l">
            <a:defRPr sz="2000"/>
          </a:lvl1pPr>
          <a:lvl2pPr marL="228600" indent="-228600" algn="l">
            <a:defRPr sz="2000"/>
          </a:lvl2pPr>
          <a:lvl3pPr marL="457200" indent="-228600" algn="l">
            <a:defRPr sz="2000"/>
          </a:lvl3pPr>
          <a:lvl4pPr marL="685800" indent="-228600" algn="l">
            <a:defRPr sz="2000"/>
          </a:lvl4pPr>
          <a:lvl5pPr marL="914400" indent="-228600" algn="l">
            <a:defRPr sz="2000"/>
          </a:lvl5pPr>
          <a:lvl6pPr marL="1143000" indent="-228600" algn="l">
            <a:defRPr sz="2000"/>
          </a:lvl6pPr>
          <a:lvl7pPr marL="1371600" indent="-228600" algn="l">
            <a:defRPr sz="2000"/>
          </a:lvl7pPr>
          <a:lvl8pPr marL="1600200" indent="-228600" algn="l">
            <a:defRPr sz="2000"/>
          </a:lvl8pPr>
          <a:lvl9pPr marL="1828800" indent="-228600" algn="l">
            <a:defRPr sz="2000"/>
          </a:lvl9pPr>
        </a:lstStyle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smtClean="0">
              <a:solidFill>
                <a:schemeClr val="dk1"/>
              </a:solidFill>
            </a:rPr>
            <a:t>五心烦热，急躁易怒，口干口渴，渴喜冷饮，易饥多食，时时汗出，少寐多梦，溲赤便秘，舌红赤，少苔，脉虚细数。</a:t>
          </a:r>
          <a:endParaRPr lang="zh-CN" altLang="en-US">
            <a:solidFill>
              <a:schemeClr val="dk1"/>
            </a:solidFill>
          </a:endParaRPr>
        </a:p>
      </dsp:txBody>
      <dsp:txXfrm>
        <a:off x="3291840" y="261276"/>
        <a:ext cx="4153932" cy="1567656"/>
      </dsp:txXfrm>
    </dsp:sp>
    <dsp:sp modelId="{EA7A4CF0-0BEB-42B1-A73D-AD453C6543DC}">
      <dsp:nvSpPr>
        <dsp:cNvPr id="3" name="圆角矩形 2"/>
        <dsp:cNvSpPr/>
      </dsp:nvSpPr>
      <dsp:spPr bwMode="white">
        <a:xfrm>
          <a:off x="0" y="0"/>
          <a:ext cx="3291840" cy="209020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209550" tIns="104775" rIns="209550" bIns="104775" anchor="ctr"/>
        <a:lstStyle>
          <a:lvl1pPr algn="ctr">
            <a:defRPr sz="5500"/>
          </a:lvl1pPr>
          <a:lvl2pPr marL="285750" indent="-285750" algn="ctr">
            <a:defRPr sz="4200"/>
          </a:lvl2pPr>
          <a:lvl3pPr marL="571500" indent="-285750" algn="ctr">
            <a:defRPr sz="4200"/>
          </a:lvl3pPr>
          <a:lvl4pPr marL="857250" indent="-285750" algn="ctr">
            <a:defRPr sz="4200"/>
          </a:lvl4pPr>
          <a:lvl5pPr marL="1143000" indent="-285750" algn="ctr">
            <a:defRPr sz="4200"/>
          </a:lvl5pPr>
          <a:lvl6pPr marL="1428750" indent="-285750" algn="ctr">
            <a:defRPr sz="4200"/>
          </a:lvl6pPr>
          <a:lvl7pPr marL="1714500" indent="-285750" algn="ctr">
            <a:defRPr sz="4200"/>
          </a:lvl7pPr>
          <a:lvl8pPr marL="2000250" indent="-285750" algn="ctr">
            <a:defRPr sz="4200"/>
          </a:lvl8pPr>
          <a:lvl9pPr marL="2286000" indent="-285750" algn="ctr">
            <a:defRPr sz="4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b="1" smtClean="0"/>
            <a:t>阴虚火旺证</a:t>
          </a:r>
          <a:endParaRPr lang="zh-CN" altLang="en-US"/>
        </a:p>
      </dsp:txBody>
      <dsp:txXfrm>
        <a:off x="102036" y="102036"/>
        <a:ext cx="3087769" cy="1886137"/>
      </dsp:txXfrm>
    </dsp:sp>
    <dsp:sp modelId="{8777F4C2-FF14-4CC0-91ED-1BCE40C3AC87}">
      <dsp:nvSpPr>
        <dsp:cNvPr id="6" name="右箭头 5"/>
        <dsp:cNvSpPr/>
      </dsp:nvSpPr>
      <dsp:spPr bwMode="white">
        <a:xfrm>
          <a:off x="3291840" y="2299229"/>
          <a:ext cx="4937760" cy="2090208"/>
        </a:xfrm>
        <a:prstGeom prst="rightArrow">
          <a:avLst>
            <a:gd name="adj1" fmla="val 75000"/>
            <a:gd name="adj2" fmla="val 50000"/>
          </a:avLst>
        </a:prstGeom>
      </dsp:spPr>
      <dsp:style>
        <a:lnRef idx="2">
          <a:schemeClr val="accent1">
            <a:alpha val="90000"/>
            <a:tint val="40000"/>
          </a:schemeClr>
        </a:lnRef>
        <a:fillRef idx="1">
          <a:schemeClr val="accent1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12700" tIns="12700" rIns="12700" bIns="12700" anchor="t"/>
        <a:lstStyle>
          <a:lvl1pPr algn="l">
            <a:defRPr sz="2000"/>
          </a:lvl1pPr>
          <a:lvl2pPr marL="228600" indent="-228600" algn="l">
            <a:defRPr sz="2000"/>
          </a:lvl2pPr>
          <a:lvl3pPr marL="457200" indent="-228600" algn="l">
            <a:defRPr sz="2000"/>
          </a:lvl3pPr>
          <a:lvl4pPr marL="685800" indent="-228600" algn="l">
            <a:defRPr sz="2000"/>
          </a:lvl4pPr>
          <a:lvl5pPr marL="914400" indent="-228600" algn="l">
            <a:defRPr sz="2000"/>
          </a:lvl5pPr>
          <a:lvl6pPr marL="1143000" indent="-228600" algn="l">
            <a:defRPr sz="2000"/>
          </a:lvl6pPr>
          <a:lvl7pPr marL="1371600" indent="-228600" algn="l">
            <a:defRPr sz="2000"/>
          </a:lvl7pPr>
          <a:lvl8pPr marL="1600200" indent="-228600" algn="l">
            <a:defRPr sz="2000"/>
          </a:lvl8pPr>
          <a:lvl9pPr marL="1828800" indent="-228600" algn="l">
            <a:defRPr sz="2000"/>
          </a:lvl9pPr>
        </a:lstStyle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smtClean="0">
              <a:solidFill>
                <a:schemeClr val="dk1"/>
              </a:solidFill>
            </a:rPr>
            <a:t>消瘦，倦怠乏力，气短懒言，易汗出，胸闷憋气，脘腹胀满，腰膝酸软，便溏，口干口苦，舌淡体胖，苔薄白干或少苔，脉虚细无力。</a:t>
          </a:r>
          <a:endParaRPr lang="zh-CN" altLang="en-US">
            <a:solidFill>
              <a:schemeClr val="dk1"/>
            </a:solidFill>
          </a:endParaRPr>
        </a:p>
      </dsp:txBody>
      <dsp:txXfrm>
        <a:off x="3291840" y="2560505"/>
        <a:ext cx="4153932" cy="1567656"/>
      </dsp:txXfrm>
    </dsp:sp>
    <dsp:sp modelId="{C285D9F9-8270-41BF-8C35-40D766731970}">
      <dsp:nvSpPr>
        <dsp:cNvPr id="5" name="圆角矩形 4"/>
        <dsp:cNvSpPr/>
      </dsp:nvSpPr>
      <dsp:spPr bwMode="white">
        <a:xfrm>
          <a:off x="0" y="2299229"/>
          <a:ext cx="3291840" cy="209020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209550" tIns="104775" rIns="209550" bIns="104775" anchor="ctr"/>
        <a:lstStyle>
          <a:lvl1pPr algn="ctr">
            <a:defRPr sz="5500"/>
          </a:lvl1pPr>
          <a:lvl2pPr marL="285750" indent="-285750" algn="ctr">
            <a:defRPr sz="4200"/>
          </a:lvl2pPr>
          <a:lvl3pPr marL="571500" indent="-285750" algn="ctr">
            <a:defRPr sz="4200"/>
          </a:lvl3pPr>
          <a:lvl4pPr marL="857250" indent="-285750" algn="ctr">
            <a:defRPr sz="4200"/>
          </a:lvl4pPr>
          <a:lvl5pPr marL="1143000" indent="-285750" algn="ctr">
            <a:defRPr sz="4200"/>
          </a:lvl5pPr>
          <a:lvl6pPr marL="1428750" indent="-285750" algn="ctr">
            <a:defRPr sz="4200"/>
          </a:lvl6pPr>
          <a:lvl7pPr marL="1714500" indent="-285750" algn="ctr">
            <a:defRPr sz="4200"/>
          </a:lvl7pPr>
          <a:lvl8pPr marL="2000250" indent="-285750" algn="ctr">
            <a:defRPr sz="4200"/>
          </a:lvl8pPr>
          <a:lvl9pPr marL="2286000" indent="-285750" algn="ctr">
            <a:defRPr sz="4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b="1" smtClean="0"/>
            <a:t>气阴两虚证</a:t>
          </a:r>
          <a:endParaRPr lang="zh-CN" altLang="en-US"/>
        </a:p>
      </dsp:txBody>
      <dsp:txXfrm>
        <a:off x="102036" y="2401265"/>
        <a:ext cx="3087769" cy="1886137"/>
      </dsp:txXfrm>
    </dsp:sp>
  </dsp:spTree>
</dsp:drawing>
</file>

<file path=ppt/diagrams/drawing4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7" name="组合 1"/>
      <dsp:cNvGrpSpPr/>
    </dsp:nvGrpSpPr>
    <dsp:grpSpPr>
      <a:xfrm>
        <a:off x="0" y="0"/>
        <a:ext cx="8229600" cy="4389437"/>
        <a:chExt cx="8229600" cy="4389437"/>
      </a:xfrm>
    </dsp:grpSpPr>
    <dsp:sp modelId="{9027948E-F376-40A6-BE01-BCD0846D4748}">
      <dsp:nvSpPr>
        <dsp:cNvPr id="8" name="右箭头 3"/>
        <dsp:cNvSpPr/>
      </dsp:nvSpPr>
      <dsp:spPr bwMode="white">
        <a:xfrm>
          <a:off x="3291840" y="0"/>
          <a:ext cx="4937760" cy="2090208"/>
        </a:xfrm>
        <a:prstGeom prst="rightArrow">
          <a:avLst>
            <a:gd name="adj1" fmla="val 75000"/>
            <a:gd name="adj2" fmla="val 50000"/>
          </a:avLst>
        </a:prstGeom>
      </dsp:spPr>
      <dsp:style>
        <a:lnRef idx="2">
          <a:schemeClr val="accent1">
            <a:alpha val="90000"/>
            <a:tint val="40000"/>
          </a:schemeClr>
        </a:lnRef>
        <a:fillRef idx="1">
          <a:schemeClr val="accent1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12065" tIns="12065" rIns="12065" bIns="12065" anchor="t"/>
        <a:lstStyle>
          <a:lvl1pPr algn="l">
            <a:defRPr sz="1900"/>
          </a:lvl1pPr>
          <a:lvl2pPr marL="171450" indent="-171450" algn="l">
            <a:defRPr sz="1900"/>
          </a:lvl2pPr>
          <a:lvl3pPr marL="342900" indent="-171450" algn="l">
            <a:defRPr sz="1900"/>
          </a:lvl3pPr>
          <a:lvl4pPr marL="514350" indent="-171450" algn="l">
            <a:defRPr sz="1900"/>
          </a:lvl4pPr>
          <a:lvl5pPr marL="685800" indent="-171450" algn="l">
            <a:defRPr sz="1900"/>
          </a:lvl5pPr>
          <a:lvl6pPr marL="857250" indent="-171450" algn="l">
            <a:defRPr sz="1900"/>
          </a:lvl6pPr>
          <a:lvl7pPr marL="1028700" indent="-171450" algn="l">
            <a:defRPr sz="1900"/>
          </a:lvl7pPr>
          <a:lvl8pPr marL="1200150" indent="-171450" algn="l">
            <a:defRPr sz="1900"/>
          </a:lvl8pPr>
          <a:lvl9pPr marL="1371600" indent="-171450" algn="l">
            <a:defRPr sz="1900"/>
          </a:lvl9pPr>
        </a:lstStyle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smtClean="0">
              <a:solidFill>
                <a:schemeClr val="dk1"/>
              </a:solidFill>
            </a:rPr>
            <a:t>小便频数，夜尿增多，浑浊如脂如膏，五心烦热，口干咽燥，畏寒肢冷，面色苍白，神疲乏力，腰膝酸软，脘腹胀满，食纳不香，五更泄泻，舌淡体胖，苔白而干，脉沉细无力。</a:t>
          </a:r>
          <a:endParaRPr lang="zh-CN" altLang="en-US">
            <a:solidFill>
              <a:schemeClr val="dk1"/>
            </a:solidFill>
          </a:endParaRPr>
        </a:p>
      </dsp:txBody>
      <dsp:txXfrm>
        <a:off x="3291840" y="261276"/>
        <a:ext cx="4153932" cy="1567656"/>
      </dsp:txXfrm>
    </dsp:sp>
    <dsp:sp modelId="{9BF6D45C-381C-4123-AAD8-0BBF63C0591C}">
      <dsp:nvSpPr>
        <dsp:cNvPr id="3" name="圆角矩形 2"/>
        <dsp:cNvSpPr/>
      </dsp:nvSpPr>
      <dsp:spPr bwMode="white">
        <a:xfrm>
          <a:off x="0" y="0"/>
          <a:ext cx="3291840" cy="209020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209550" tIns="104775" rIns="209550" bIns="104775" anchor="ctr"/>
        <a:lstStyle>
          <a:lvl1pPr algn="ctr">
            <a:defRPr sz="5500"/>
          </a:lvl1pPr>
          <a:lvl2pPr marL="285750" indent="-285750" algn="ctr">
            <a:defRPr sz="4200"/>
          </a:lvl2pPr>
          <a:lvl3pPr marL="571500" indent="-285750" algn="ctr">
            <a:defRPr sz="4200"/>
          </a:lvl3pPr>
          <a:lvl4pPr marL="857250" indent="-285750" algn="ctr">
            <a:defRPr sz="4200"/>
          </a:lvl4pPr>
          <a:lvl5pPr marL="1143000" indent="-285750" algn="ctr">
            <a:defRPr sz="4200"/>
          </a:lvl5pPr>
          <a:lvl6pPr marL="1428750" indent="-285750" algn="ctr">
            <a:defRPr sz="4200"/>
          </a:lvl6pPr>
          <a:lvl7pPr marL="1714500" indent="-285750" algn="ctr">
            <a:defRPr sz="4200"/>
          </a:lvl7pPr>
          <a:lvl8pPr marL="2000250" indent="-285750" algn="ctr">
            <a:defRPr sz="4200"/>
          </a:lvl8pPr>
          <a:lvl9pPr marL="2286000" indent="-285750" algn="ctr">
            <a:defRPr sz="4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b="1" smtClean="0"/>
            <a:t>阴阳两虚证</a:t>
          </a:r>
          <a:endParaRPr lang="zh-CN" altLang="en-US"/>
        </a:p>
      </dsp:txBody>
      <dsp:txXfrm>
        <a:off x="102036" y="102036"/>
        <a:ext cx="3087769" cy="1886137"/>
      </dsp:txXfrm>
    </dsp:sp>
    <dsp:sp modelId="{BD4D8CCD-EF6C-478F-AB6B-FF2CAB5C764F}">
      <dsp:nvSpPr>
        <dsp:cNvPr id="6" name="右箭头 5"/>
        <dsp:cNvSpPr/>
      </dsp:nvSpPr>
      <dsp:spPr bwMode="white">
        <a:xfrm>
          <a:off x="3291840" y="2299229"/>
          <a:ext cx="4937760" cy="2090208"/>
        </a:xfrm>
        <a:prstGeom prst="rightArrow">
          <a:avLst>
            <a:gd name="adj1" fmla="val 75000"/>
            <a:gd name="adj2" fmla="val 50000"/>
          </a:avLst>
        </a:prstGeom>
      </dsp:spPr>
      <dsp:style>
        <a:lnRef idx="2">
          <a:schemeClr val="accent1">
            <a:alpha val="90000"/>
            <a:tint val="40000"/>
          </a:schemeClr>
        </a:lnRef>
        <a:fillRef idx="1">
          <a:schemeClr val="accent1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12065" tIns="12065" rIns="12065" bIns="12065" anchor="t"/>
        <a:lstStyle>
          <a:lvl1pPr algn="l">
            <a:defRPr sz="1900"/>
          </a:lvl1pPr>
          <a:lvl2pPr marL="114300" indent="-114300" algn="l">
            <a:defRPr sz="1500"/>
          </a:lvl2pPr>
          <a:lvl3pPr marL="228600" indent="-114300" algn="l">
            <a:defRPr sz="1500"/>
          </a:lvl3pPr>
          <a:lvl4pPr marL="342900" indent="-114300" algn="l">
            <a:defRPr sz="1500"/>
          </a:lvl4pPr>
          <a:lvl5pPr marL="457200" indent="-114300" algn="l">
            <a:defRPr sz="1500"/>
          </a:lvl5pPr>
          <a:lvl6pPr marL="571500" indent="-114300" algn="l">
            <a:defRPr sz="1500"/>
          </a:lvl6pPr>
          <a:lvl7pPr marL="685800" indent="-114300" algn="l">
            <a:defRPr sz="1500"/>
          </a:lvl7pPr>
          <a:lvl8pPr marL="800100" indent="-114300" algn="l">
            <a:defRPr sz="1500"/>
          </a:lvl8pPr>
          <a:lvl9pPr marL="914400" indent="-114300" algn="l">
            <a:defRPr sz="15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3291840" y="2299229"/>
        <a:ext cx="4937760" cy="2090208"/>
      </dsp:txXfrm>
    </dsp:sp>
    <dsp:sp modelId="{A75DC17F-37D7-44B5-B3D0-F2C209C0CBC0}">
      <dsp:nvSpPr>
        <dsp:cNvPr id="5" name="圆角矩形 4"/>
        <dsp:cNvSpPr/>
      </dsp:nvSpPr>
      <dsp:spPr bwMode="white">
        <a:xfrm>
          <a:off x="0" y="2299229"/>
          <a:ext cx="3291840" cy="209020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209550" tIns="104775" rIns="209550" bIns="104775" anchor="ctr"/>
        <a:lstStyle>
          <a:lvl1pPr algn="ctr">
            <a:defRPr sz="5500"/>
          </a:lvl1pPr>
          <a:lvl2pPr marL="285750" indent="-285750" algn="ctr">
            <a:defRPr sz="4200"/>
          </a:lvl2pPr>
          <a:lvl3pPr marL="571500" indent="-285750" algn="ctr">
            <a:defRPr sz="4200"/>
          </a:lvl3pPr>
          <a:lvl4pPr marL="857250" indent="-285750" algn="ctr">
            <a:defRPr sz="4200"/>
          </a:lvl4pPr>
          <a:lvl5pPr marL="1143000" indent="-285750" algn="ctr">
            <a:defRPr sz="4200"/>
          </a:lvl5pPr>
          <a:lvl6pPr marL="1428750" indent="-285750" algn="ctr">
            <a:defRPr sz="4200"/>
          </a:lvl6pPr>
          <a:lvl7pPr marL="1714500" indent="-285750" algn="ctr">
            <a:defRPr sz="4200"/>
          </a:lvl7pPr>
          <a:lvl8pPr marL="2000250" indent="-285750" algn="ctr">
            <a:defRPr sz="4200"/>
          </a:lvl8pPr>
          <a:lvl9pPr marL="2286000" indent="-285750" algn="ctr">
            <a:defRPr sz="42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/>
        </a:p>
      </dsp:txBody>
      <dsp:txXfrm>
        <a:off x="0" y="2299229"/>
        <a:ext cx="3291840" cy="2090208"/>
      </dsp:txXfrm>
    </dsp:sp>
  </dsp:spTree>
</dsp:drawing>
</file>

<file path=ppt/diagrams/drawing5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2" name="组合 1"/>
      <dsp:cNvGrpSpPr/>
    </dsp:nvGrpSpPr>
    <dsp:grpSpPr>
      <a:xfrm>
        <a:off x="0" y="0"/>
        <a:ext cx="8229600" cy="4389437"/>
        <a:chExt cx="8229600" cy="4389437"/>
      </a:xfrm>
    </dsp:grpSpPr>
    <dsp:sp modelId="{B6014FFD-932D-458D-9551-78EC34DBEAD0}">
      <dsp:nvSpPr>
        <dsp:cNvPr id="5" name="矩形 4"/>
        <dsp:cNvSpPr/>
      </dsp:nvSpPr>
      <dsp:spPr bwMode="white">
        <a:xfrm>
          <a:off x="0" y="0"/>
          <a:ext cx="8229600" cy="327600"/>
        </a:xfrm>
        <a:prstGeom prst="rect">
          <a:avLst/>
        </a:prstGeom>
      </dsp:spPr>
      <dsp:style>
        <a:lnRef idx="2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638708" tIns="270764" rIns="638708" bIns="92456" anchor="t"/>
        <a:lstStyle>
          <a:lvl1pPr algn="l">
            <a:defRPr sz="1300"/>
          </a:lvl1pPr>
          <a:lvl2pPr marL="114300" indent="-114300" algn="l">
            <a:defRPr sz="1300"/>
          </a:lvl2pPr>
          <a:lvl3pPr marL="228600" indent="-114300" algn="l">
            <a:defRPr sz="1300"/>
          </a:lvl3pPr>
          <a:lvl4pPr marL="342900" indent="-114300" algn="l">
            <a:defRPr sz="1300"/>
          </a:lvl4pPr>
          <a:lvl5pPr marL="457200" indent="-114300" algn="l">
            <a:defRPr sz="1300"/>
          </a:lvl5pPr>
          <a:lvl6pPr marL="571500" indent="-114300" algn="l">
            <a:defRPr sz="1300"/>
          </a:lvl6pPr>
          <a:lvl7pPr marL="685800" indent="-114300" algn="l">
            <a:defRPr sz="1300"/>
          </a:lvl7pPr>
          <a:lvl8pPr marL="800100" indent="-114300" algn="l">
            <a:defRPr sz="1300"/>
          </a:lvl8pPr>
          <a:lvl9pPr marL="914400" indent="-114300" algn="l">
            <a:defRPr sz="13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0"/>
        <a:ext cx="8229600" cy="327600"/>
      </dsp:txXfrm>
    </dsp:sp>
    <dsp:sp modelId="{594D9B02-11C6-462B-A801-C611CEE2A9CD}">
      <dsp:nvSpPr>
        <dsp:cNvPr id="4" name="圆角矩形 3"/>
        <dsp:cNvSpPr/>
      </dsp:nvSpPr>
      <dsp:spPr bwMode="white">
        <a:xfrm>
          <a:off x="471922" y="0"/>
          <a:ext cx="5760720" cy="1483033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217741" tIns="0" rIns="217741" bIns="0" anchor="ctr"/>
        <a:lstStyle>
          <a:lvl1pPr algn="l">
            <a:defRPr sz="1300"/>
          </a:lvl1pPr>
          <a:lvl2pPr marL="57150" indent="-57150" algn="l">
            <a:defRPr sz="1000"/>
          </a:lvl2pPr>
          <a:lvl3pPr marL="114300" indent="-57150" algn="l">
            <a:defRPr sz="1000"/>
          </a:lvl3pPr>
          <a:lvl4pPr marL="171450" indent="-57150" algn="l">
            <a:defRPr sz="1000"/>
          </a:lvl4pPr>
          <a:lvl5pPr marL="228600" indent="-57150" algn="l">
            <a:defRPr sz="1000"/>
          </a:lvl5pPr>
          <a:lvl6pPr marL="285750" indent="-57150" algn="l">
            <a:defRPr sz="1000"/>
          </a:lvl6pPr>
          <a:lvl7pPr marL="342900" indent="-57150" algn="l">
            <a:defRPr sz="1000"/>
          </a:lvl7pPr>
          <a:lvl8pPr marL="400050" indent="-57150" algn="l">
            <a:defRPr sz="1000"/>
          </a:lvl8pPr>
          <a:lvl9pPr marL="457200" indent="-57150" algn="l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baseline="0" smtClean="0"/>
            <a:t>观察排尿次数、尿量及尿色</a:t>
          </a:r>
          <a:endParaRPr lang="zh-CN" altLang="en-US" sz="2800" baseline="0"/>
        </a:p>
      </dsp:txBody>
      <dsp:txXfrm>
        <a:off x="471922" y="0"/>
        <a:ext cx="5760720" cy="1483033"/>
      </dsp:txXfrm>
    </dsp:sp>
    <dsp:sp modelId="{1F43B36A-22A8-443D-948A-8B2FAD49E5B3}">
      <dsp:nvSpPr>
        <dsp:cNvPr id="8" name="矩形 7"/>
        <dsp:cNvSpPr/>
      </dsp:nvSpPr>
      <dsp:spPr bwMode="white">
        <a:xfrm>
          <a:off x="0" y="2190796"/>
          <a:ext cx="8229600" cy="327600"/>
        </a:xfrm>
        <a:prstGeom prst="rect">
          <a:avLst/>
        </a:prstGeom>
      </dsp:spPr>
      <dsp:style>
        <a:lnRef idx="2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638708" tIns="270764" rIns="638708" bIns="92456" anchor="t"/>
        <a:lstStyle>
          <a:lvl1pPr algn="l">
            <a:defRPr sz="1300"/>
          </a:lvl1pPr>
          <a:lvl2pPr marL="114300" indent="-114300" algn="l">
            <a:defRPr sz="1300"/>
          </a:lvl2pPr>
          <a:lvl3pPr marL="228600" indent="-114300" algn="l">
            <a:defRPr sz="1300"/>
          </a:lvl3pPr>
          <a:lvl4pPr marL="342900" indent="-114300" algn="l">
            <a:defRPr sz="1300"/>
          </a:lvl4pPr>
          <a:lvl5pPr marL="457200" indent="-114300" algn="l">
            <a:defRPr sz="1300"/>
          </a:lvl5pPr>
          <a:lvl6pPr marL="571500" indent="-114300" algn="l">
            <a:defRPr sz="1300"/>
          </a:lvl6pPr>
          <a:lvl7pPr marL="685800" indent="-114300" algn="l">
            <a:defRPr sz="1300"/>
          </a:lvl7pPr>
          <a:lvl8pPr marL="800100" indent="-114300" algn="l">
            <a:defRPr sz="1300"/>
          </a:lvl8pPr>
          <a:lvl9pPr marL="914400" indent="-114300" algn="l">
            <a:defRPr sz="13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2190796"/>
        <a:ext cx="8229600" cy="327600"/>
      </dsp:txXfrm>
    </dsp:sp>
    <dsp:sp modelId="{22C8B0E8-F35E-4FF1-ABFC-03579C93AFC6}">
      <dsp:nvSpPr>
        <dsp:cNvPr id="13" name="圆角矩形 6"/>
        <dsp:cNvSpPr/>
      </dsp:nvSpPr>
      <dsp:spPr bwMode="white">
        <a:xfrm>
          <a:off x="411480" y="1740097"/>
          <a:ext cx="5760720" cy="1130369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217741" tIns="0" rIns="217741" bIns="0" anchor="ctr"/>
        <a:lstStyle>
          <a:lvl1pPr algn="l">
            <a:defRPr sz="1300"/>
          </a:lvl1pPr>
          <a:lvl2pPr marL="57150" indent="-57150" algn="l">
            <a:defRPr sz="1000"/>
          </a:lvl2pPr>
          <a:lvl3pPr marL="114300" indent="-57150" algn="l">
            <a:defRPr sz="1000"/>
          </a:lvl3pPr>
          <a:lvl4pPr marL="171450" indent="-57150" algn="l">
            <a:defRPr sz="1000"/>
          </a:lvl4pPr>
          <a:lvl5pPr marL="228600" indent="-57150" algn="l">
            <a:defRPr sz="1000"/>
          </a:lvl5pPr>
          <a:lvl6pPr marL="285750" indent="-57150" algn="l">
            <a:defRPr sz="1000"/>
          </a:lvl6pPr>
          <a:lvl7pPr marL="342900" indent="-57150" algn="l">
            <a:defRPr sz="1000"/>
          </a:lvl7pPr>
          <a:lvl8pPr marL="400050" indent="-57150" algn="l">
            <a:defRPr sz="1000"/>
          </a:lvl8pPr>
          <a:lvl9pPr marL="457200" indent="-57150" algn="l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200" smtClean="0"/>
            <a:t>.</a:t>
          </a:r>
          <a:r>
            <a:rPr lang="zh-CN" sz="2800" smtClean="0"/>
            <a:t>嘱患者睡前少饮水</a:t>
          </a:r>
          <a:endParaRPr lang="zh-CN" altLang="en-US" sz="2800"/>
        </a:p>
      </dsp:txBody>
      <dsp:txXfrm>
        <a:off x="411480" y="1740097"/>
        <a:ext cx="5760720" cy="1130369"/>
      </dsp:txXfrm>
    </dsp:sp>
    <dsp:sp modelId="{76E13E14-57EB-4196-9EAC-9BD8DB751E6E}">
      <dsp:nvSpPr>
        <dsp:cNvPr id="11" name="矩形 10"/>
        <dsp:cNvSpPr/>
      </dsp:nvSpPr>
      <dsp:spPr bwMode="white">
        <a:xfrm>
          <a:off x="0" y="3659137"/>
          <a:ext cx="8229600" cy="327600"/>
        </a:xfrm>
        <a:prstGeom prst="rect">
          <a:avLst/>
        </a:prstGeom>
      </dsp:spPr>
      <dsp:style>
        <a:lnRef idx="2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638708" tIns="270764" rIns="638708" bIns="92456" anchor="t"/>
        <a:lstStyle>
          <a:lvl1pPr algn="l">
            <a:defRPr sz="1300"/>
          </a:lvl1pPr>
          <a:lvl2pPr marL="114300" indent="-114300" algn="l">
            <a:defRPr sz="1300"/>
          </a:lvl2pPr>
          <a:lvl3pPr marL="228600" indent="-114300" algn="l">
            <a:defRPr sz="1300"/>
          </a:lvl3pPr>
          <a:lvl4pPr marL="342900" indent="-114300" algn="l">
            <a:defRPr sz="1300"/>
          </a:lvl4pPr>
          <a:lvl5pPr marL="457200" indent="-114300" algn="l">
            <a:defRPr sz="1300"/>
          </a:lvl5pPr>
          <a:lvl6pPr marL="571500" indent="-114300" algn="l">
            <a:defRPr sz="1300"/>
          </a:lvl6pPr>
          <a:lvl7pPr marL="685800" indent="-114300" algn="l">
            <a:defRPr sz="1300"/>
          </a:lvl7pPr>
          <a:lvl8pPr marL="800100" indent="-114300" algn="l">
            <a:defRPr sz="1300"/>
          </a:lvl8pPr>
          <a:lvl9pPr marL="914400" indent="-114300" algn="l">
            <a:defRPr sz="13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3659137"/>
        <a:ext cx="8229600" cy="327600"/>
      </dsp:txXfrm>
    </dsp:sp>
    <dsp:sp modelId="{C368444C-435A-4634-AC58-7C8D7BC0BDDB}">
      <dsp:nvSpPr>
        <dsp:cNvPr id="10" name="圆角矩形 9"/>
        <dsp:cNvSpPr/>
      </dsp:nvSpPr>
      <dsp:spPr bwMode="white">
        <a:xfrm>
          <a:off x="328587" y="3263251"/>
          <a:ext cx="5760720" cy="1126186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217741" tIns="0" rIns="217741" bIns="0" anchor="ctr"/>
        <a:lstStyle>
          <a:lvl1pPr algn="l">
            <a:defRPr sz="1300"/>
          </a:lvl1pPr>
          <a:lvl2pPr marL="57150" indent="-57150" algn="l">
            <a:defRPr sz="1000"/>
          </a:lvl2pPr>
          <a:lvl3pPr marL="114300" indent="-57150" algn="l">
            <a:defRPr sz="1000"/>
          </a:lvl3pPr>
          <a:lvl4pPr marL="171450" indent="-57150" algn="l">
            <a:defRPr sz="1000"/>
          </a:lvl4pPr>
          <a:lvl5pPr marL="228600" indent="-57150" algn="l">
            <a:defRPr sz="1000"/>
          </a:lvl5pPr>
          <a:lvl6pPr marL="285750" indent="-57150" algn="l">
            <a:defRPr sz="1000"/>
          </a:lvl6pPr>
          <a:lvl7pPr marL="342900" indent="-57150" algn="l">
            <a:defRPr sz="1000"/>
          </a:lvl7pPr>
          <a:lvl8pPr marL="400050" indent="-57150" algn="l">
            <a:defRPr sz="1000"/>
          </a:lvl8pPr>
          <a:lvl9pPr marL="457200" indent="-57150" algn="l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smtClean="0"/>
            <a:t>指导患者饮食调理，适当进食芡实、枸杞等补肾之品，食疗方：芡实瘦肉汤</a:t>
          </a:r>
          <a:endParaRPr lang="zh-CN" altLang="en-US" sz="2800"/>
        </a:p>
      </dsp:txBody>
      <dsp:txXfrm>
        <a:off x="328587" y="3263251"/>
        <a:ext cx="5760720" cy="1126186"/>
      </dsp:txXfrm>
    </dsp:sp>
    <dsp:sp modelId="{9DA53A46-E3B1-4FD7-8E2A-DE5AA4B8F403}">
      <dsp:nvSpPr>
        <dsp:cNvPr id="3" name="矩形 2" hidden="1"/>
        <dsp:cNvSpPr/>
      </dsp:nvSpPr>
      <dsp:spPr>
        <a:xfrm>
          <a:off x="0" y="51145"/>
          <a:ext cx="411480" cy="1483033"/>
        </a:xfrm>
        <a:prstGeom prst="rect">
          <a:avLst/>
        </a:prstGeom>
      </dsp:spPr>
      <dsp:txBody>
        <a:bodyPr/>
        <a:lstStyle/>
        <a:p/>
      </dsp:txBody>
      <dsp:txXfrm>
        <a:off x="0" y="51145"/>
        <a:ext cx="411480" cy="1483033"/>
      </dsp:txXfrm>
    </dsp:sp>
    <dsp:sp modelId="{B9FC6E72-124A-425B-9A8E-DEC647422019}">
      <dsp:nvSpPr>
        <dsp:cNvPr id="6" name="矩形 5" hidden="1"/>
        <dsp:cNvSpPr/>
      </dsp:nvSpPr>
      <dsp:spPr>
        <a:xfrm>
          <a:off x="0" y="1740097"/>
          <a:ext cx="411480" cy="1130369"/>
        </a:xfrm>
        <a:prstGeom prst="rect">
          <a:avLst/>
        </a:prstGeom>
      </dsp:spPr>
      <dsp:txBody>
        <a:bodyPr/>
        <a:lstStyle/>
        <a:p/>
      </dsp:txBody>
      <dsp:txXfrm>
        <a:off x="0" y="1740097"/>
        <a:ext cx="411480" cy="1130369"/>
      </dsp:txXfrm>
    </dsp:sp>
    <dsp:sp modelId="{852EEB72-F0E7-4F70-BCE8-F1385DCE5622}">
      <dsp:nvSpPr>
        <dsp:cNvPr id="9" name="矩形 8" hidden="1"/>
        <dsp:cNvSpPr/>
      </dsp:nvSpPr>
      <dsp:spPr>
        <a:xfrm>
          <a:off x="0" y="3076386"/>
          <a:ext cx="411480" cy="1126186"/>
        </a:xfrm>
        <a:prstGeom prst="rect">
          <a:avLst/>
        </a:prstGeom>
      </dsp:spPr>
      <dsp:txBody>
        <a:bodyPr/>
        <a:lstStyle/>
        <a:p/>
      </dsp:txBody>
      <dsp:txXfrm>
        <a:off x="0" y="3076386"/>
        <a:ext cx="411480" cy="1126186"/>
      </dsp:txXfrm>
    </dsp:sp>
  </dsp:spTree>
</dsp:drawing>
</file>

<file path=ppt/diagrams/drawing6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8" name="组合 1"/>
      <dsp:cNvGrpSpPr/>
    </dsp:nvGrpSpPr>
    <dsp:grpSpPr>
      <a:xfrm>
        <a:off x="0" y="0"/>
        <a:ext cx="8229600" cy="4389437"/>
        <a:chExt cx="8229600" cy="4389437"/>
      </a:xfrm>
    </dsp:grpSpPr>
    <dsp:sp modelId="{32ADC4B0-4127-4CC7-8E0B-DD74BE08761E}">
      <dsp:nvSpPr>
        <dsp:cNvPr id="3" name="单圆角矩形 2"/>
        <dsp:cNvSpPr/>
      </dsp:nvSpPr>
      <dsp:spPr bwMode="white">
        <a:xfrm rot="16200000">
          <a:off x="960041" y="-960041"/>
          <a:ext cx="2194719" cy="4114800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5400000" lIns="170688" tIns="170688" rIns="170688" bIns="170688" anchor="ctr"/>
        <a:lstStyle>
          <a:lvl1pPr algn="ctr">
            <a:defRPr sz="1800"/>
          </a:lvl1pPr>
          <a:lvl2pPr marL="114300" indent="-114300" algn="ctr">
            <a:defRPr sz="1400"/>
          </a:lvl2pPr>
          <a:lvl3pPr marL="228600" indent="-114300" algn="ctr">
            <a:defRPr sz="1400"/>
          </a:lvl3pPr>
          <a:lvl4pPr marL="342900" indent="-114300" algn="ctr">
            <a:defRPr sz="1400"/>
          </a:lvl4pPr>
          <a:lvl5pPr marL="457200" indent="-114300" algn="ctr">
            <a:defRPr sz="1400"/>
          </a:lvl5pPr>
          <a:lvl6pPr marL="571500" indent="-114300" algn="ctr">
            <a:defRPr sz="1400"/>
          </a:lvl6pPr>
          <a:lvl7pPr marL="685800" indent="-114300" algn="ctr">
            <a:defRPr sz="1400"/>
          </a:lvl7pPr>
          <a:lvl8pPr marL="800100" indent="-114300" algn="ctr">
            <a:defRPr sz="1400"/>
          </a:lvl8pPr>
          <a:lvl9pPr marL="914400" indent="-114300" algn="ctr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smtClean="0"/>
            <a:t>保持病室空气温湿度适宜</a:t>
          </a:r>
          <a:endParaRPr lang="zh-CN" altLang="en-US" sz="2400"/>
        </a:p>
      </dsp:txBody>
      <dsp:txXfrm rot="16200000">
        <a:off x="960041" y="-960041"/>
        <a:ext cx="2194719" cy="4114800"/>
      </dsp:txXfrm>
    </dsp:sp>
    <dsp:sp modelId="{BFE6F923-0B86-44D4-92C5-618BC32924CC}">
      <dsp:nvSpPr>
        <dsp:cNvPr id="9" name="单圆角矩形 3"/>
        <dsp:cNvSpPr/>
      </dsp:nvSpPr>
      <dsp:spPr bwMode="white">
        <a:xfrm>
          <a:off x="4114800" y="0"/>
          <a:ext cx="4114800" cy="2194719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70688" tIns="170688" rIns="170688" bIns="170688" anchor="ctr"/>
        <a:lstStyle>
          <a:lvl1pPr algn="ctr">
            <a:defRPr sz="1800"/>
          </a:lvl1pPr>
          <a:lvl2pPr marL="114300" indent="-114300" algn="ctr">
            <a:defRPr sz="1400"/>
          </a:lvl2pPr>
          <a:lvl3pPr marL="228600" indent="-114300" algn="ctr">
            <a:defRPr sz="1400"/>
          </a:lvl3pPr>
          <a:lvl4pPr marL="342900" indent="-114300" algn="ctr">
            <a:defRPr sz="1400"/>
          </a:lvl4pPr>
          <a:lvl5pPr marL="457200" indent="-114300" algn="ctr">
            <a:defRPr sz="1400"/>
          </a:lvl5pPr>
          <a:lvl6pPr marL="571500" indent="-114300" algn="ctr">
            <a:defRPr sz="1400"/>
          </a:lvl6pPr>
          <a:lvl7pPr marL="685800" indent="-114300" algn="ctr">
            <a:defRPr sz="1400"/>
          </a:lvl7pPr>
          <a:lvl8pPr marL="800100" indent="-114300" algn="ctr">
            <a:defRPr sz="1400"/>
          </a:lvl8pPr>
          <a:lvl9pPr marL="914400" indent="-114300" algn="ctr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baseline="0" smtClean="0"/>
            <a:t>观察口干、口渴、每日饮水量</a:t>
          </a:r>
          <a:endParaRPr lang="zh-CN" altLang="en-US" sz="2400" baseline="0"/>
        </a:p>
      </dsp:txBody>
      <dsp:txXfrm>
        <a:off x="4114800" y="0"/>
        <a:ext cx="4114800" cy="2194719"/>
      </dsp:txXfrm>
    </dsp:sp>
    <dsp:sp modelId="{6C621867-CA77-42E2-BCC1-62450428243E}">
      <dsp:nvSpPr>
        <dsp:cNvPr id="5" name="单圆角矩形 4"/>
        <dsp:cNvSpPr/>
      </dsp:nvSpPr>
      <dsp:spPr bwMode="white">
        <a:xfrm rot="10800000">
          <a:off x="0" y="2194719"/>
          <a:ext cx="4114800" cy="2194719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10800000" lIns="128016" tIns="128016" rIns="128016" bIns="128016" anchor="ctr"/>
        <a:lstStyle>
          <a:lvl1pPr algn="ctr">
            <a:defRPr sz="1800"/>
          </a:lvl1pPr>
          <a:lvl2pPr marL="114300" indent="-114300" algn="ctr">
            <a:defRPr sz="1400"/>
          </a:lvl2pPr>
          <a:lvl3pPr marL="228600" indent="-114300" algn="ctr">
            <a:defRPr sz="1400"/>
          </a:lvl3pPr>
          <a:lvl4pPr marL="342900" indent="-114300" algn="ctr">
            <a:defRPr sz="1400"/>
          </a:lvl4pPr>
          <a:lvl5pPr marL="457200" indent="-114300" algn="ctr">
            <a:defRPr sz="1400"/>
          </a:lvl5pPr>
          <a:lvl6pPr marL="571500" indent="-114300" algn="ctr">
            <a:defRPr sz="1400"/>
          </a:lvl6pPr>
          <a:lvl7pPr marL="685800" indent="-114300" algn="ctr">
            <a:defRPr sz="1400"/>
          </a:lvl7pPr>
          <a:lvl8pPr marL="800100" indent="-114300" algn="ctr">
            <a:defRPr sz="1400"/>
          </a:lvl8pPr>
          <a:lvl9pPr marL="914400" indent="-114300" algn="ctr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多食生津润燥类食物，如百合、西葫芦等，可选用鲜芦根煎水代茶饮；口含乌梅、饮用菊花玉竹茶、苦丁茶以缓解口干口渴。食疗方：凉拌黄瓜、蓝莓山药、葛根鱼汤。</a:t>
          </a:r>
          <a:endParaRPr lang="zh-CN" altLang="en-US"/>
        </a:p>
      </dsp:txBody>
      <dsp:txXfrm rot="10800000">
        <a:off x="0" y="2194719"/>
        <a:ext cx="4114800" cy="2194719"/>
      </dsp:txXfrm>
    </dsp:sp>
    <dsp:sp modelId="{863544D3-6916-45DC-93B3-521605B73C93}">
      <dsp:nvSpPr>
        <dsp:cNvPr id="6" name="单圆角矩形 5"/>
        <dsp:cNvSpPr/>
      </dsp:nvSpPr>
      <dsp:spPr bwMode="white">
        <a:xfrm rot="5400000">
          <a:off x="5074841" y="1234678"/>
          <a:ext cx="2194719" cy="4114800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-5400000" lIns="128016" tIns="128016" rIns="128016" bIns="128016" anchor="ctr"/>
        <a:lstStyle>
          <a:lvl1pPr algn="ctr">
            <a:defRPr sz="1800"/>
          </a:lvl1pPr>
          <a:lvl2pPr marL="114300" indent="-114300" algn="ctr">
            <a:defRPr sz="1400"/>
          </a:lvl2pPr>
          <a:lvl3pPr marL="228600" indent="-114300" algn="ctr">
            <a:defRPr sz="1400"/>
          </a:lvl3pPr>
          <a:lvl4pPr marL="342900" indent="-114300" algn="ctr">
            <a:defRPr sz="1400"/>
          </a:lvl4pPr>
          <a:lvl5pPr marL="457200" indent="-114300" algn="ctr">
            <a:defRPr sz="1400"/>
          </a:lvl5pPr>
          <a:lvl6pPr marL="571500" indent="-114300" algn="ctr">
            <a:defRPr sz="1400"/>
          </a:lvl6pPr>
          <a:lvl7pPr marL="685800" indent="-114300" algn="ctr">
            <a:defRPr sz="1400"/>
          </a:lvl7pPr>
          <a:lvl8pPr marL="800100" indent="-114300" algn="ctr">
            <a:defRPr sz="1400"/>
          </a:lvl8pPr>
          <a:lvl9pPr marL="914400" indent="-114300" algn="ctr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遵医嘱耳穴贴压（耳穴埋豆），根据病情需要可选择皮质下、内分泌、糖尿病点、脾、胰、三焦等穴位</a:t>
          </a:r>
          <a:endParaRPr lang="zh-CN" altLang="en-US"/>
        </a:p>
      </dsp:txBody>
      <dsp:txXfrm rot="5400000">
        <a:off x="5074841" y="1234678"/>
        <a:ext cx="2194719" cy="4114800"/>
      </dsp:txXfrm>
    </dsp:sp>
    <dsp:sp modelId="{5E8C2C66-5418-4827-8FD0-F9EE44493073}">
      <dsp:nvSpPr>
        <dsp:cNvPr id="7" name="圆角矩形 6"/>
        <dsp:cNvSpPr/>
      </dsp:nvSpPr>
      <dsp:spPr bwMode="white">
        <a:xfrm>
          <a:off x="2971783" y="1635065"/>
          <a:ext cx="2468880" cy="1097359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/>
      </dsp:style>
      <dsp:txBody>
        <a:bodyPr lIns="121920" tIns="121920" rIns="121920" bIns="121920" anchor="ctr"/>
        <a:lstStyle>
          <a:lvl1pPr algn="ctr">
            <a:defRPr sz="1800"/>
          </a:lvl1pPr>
          <a:lvl2pPr marL="114300" indent="-114300" algn="ctr">
            <a:defRPr sz="1400"/>
          </a:lvl2pPr>
          <a:lvl3pPr marL="228600" indent="-114300" algn="ctr">
            <a:defRPr sz="1400"/>
          </a:lvl3pPr>
          <a:lvl4pPr marL="342900" indent="-114300" algn="ctr">
            <a:defRPr sz="1400"/>
          </a:lvl4pPr>
          <a:lvl5pPr marL="457200" indent="-114300" algn="ctr">
            <a:defRPr sz="1400"/>
          </a:lvl5pPr>
          <a:lvl6pPr marL="571500" indent="-114300" algn="ctr">
            <a:defRPr sz="1400"/>
          </a:lvl6pPr>
          <a:lvl7pPr marL="685800" indent="-114300" algn="ctr">
            <a:defRPr sz="1400"/>
          </a:lvl7pPr>
          <a:lvl8pPr marL="800100" indent="-114300" algn="ctr">
            <a:defRPr sz="1400"/>
          </a:lvl8pPr>
          <a:lvl9pPr marL="914400" indent="-114300" algn="ctr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200" baseline="0" smtClean="0">
              <a:solidFill>
                <a:schemeClr val="dk1"/>
              </a:solidFill>
            </a:rPr>
            <a:t>口干多饮</a:t>
          </a:r>
          <a:endParaRPr lang="zh-CN" altLang="en-US" sz="3200" baseline="0">
            <a:solidFill>
              <a:schemeClr val="dk1"/>
            </a:solidFill>
          </a:endParaRPr>
        </a:p>
      </dsp:txBody>
      <dsp:txXfrm>
        <a:off x="3025352" y="1688634"/>
        <a:ext cx="2361743" cy="990222"/>
      </dsp:txXfrm>
    </dsp:sp>
  </dsp:spTree>
</dsp:drawing>
</file>

<file path=ppt/diagrams/drawing7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8" name="组合 1"/>
      <dsp:cNvGrpSpPr/>
    </dsp:nvGrpSpPr>
    <dsp:grpSpPr>
      <a:xfrm>
        <a:off x="0" y="0"/>
        <a:ext cx="8229600" cy="4389437"/>
        <a:chExt cx="8229600" cy="4389437"/>
      </a:xfrm>
    </dsp:grpSpPr>
    <dsp:sp modelId="{9BD95735-E0E6-46D8-89F8-A39A03E35A16}">
      <dsp:nvSpPr>
        <dsp:cNvPr id="3" name="单圆角矩形 2"/>
        <dsp:cNvSpPr/>
      </dsp:nvSpPr>
      <dsp:spPr bwMode="white">
        <a:xfrm rot="16200000">
          <a:off x="960041" y="-960041"/>
          <a:ext cx="2194719" cy="4114800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5400000"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询问饮食习惯及饮食量。宜选择混合餐，每餐进食种类包含主食、蔬菜、肉蛋类等；粗细粮合理搭配，少食多餐，细嚼慢咽。</a:t>
          </a:r>
          <a:endParaRPr lang="zh-CN" altLang="en-US"/>
        </a:p>
      </dsp:txBody>
      <dsp:txXfrm rot="16200000">
        <a:off x="960041" y="-960041"/>
        <a:ext cx="2194719" cy="4114800"/>
      </dsp:txXfrm>
    </dsp:sp>
    <dsp:sp modelId="{3EA328CD-177A-43F8-8EF4-141428DA04FB}">
      <dsp:nvSpPr>
        <dsp:cNvPr id="9" name="单圆角矩形 3"/>
        <dsp:cNvSpPr/>
      </dsp:nvSpPr>
      <dsp:spPr bwMode="white">
        <a:xfrm>
          <a:off x="4114800" y="0"/>
          <a:ext cx="4114800" cy="2194719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适当增加膳食纤维的摄入，如燕麦、芹菜、韭菜等，以增加饱腹感，延缓食物吸收稳定血糖</a:t>
          </a:r>
          <a:endParaRPr lang="zh-CN" altLang="en-US"/>
        </a:p>
      </dsp:txBody>
      <dsp:txXfrm>
        <a:off x="4114800" y="0"/>
        <a:ext cx="4114800" cy="2194719"/>
      </dsp:txXfrm>
    </dsp:sp>
    <dsp:sp modelId="{3928EEC0-F573-4F3D-9629-4DDE5773159B}">
      <dsp:nvSpPr>
        <dsp:cNvPr id="5" name="单圆角矩形 4"/>
        <dsp:cNvSpPr/>
      </dsp:nvSpPr>
      <dsp:spPr bwMode="white">
        <a:xfrm rot="10800000">
          <a:off x="0" y="2194719"/>
          <a:ext cx="4114800" cy="2194719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10800000"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观察记录身高、体重、腰围、臀</a:t>
          </a:r>
          <a:r>
            <a:rPr lang="zh-CN" altLang="en-US" smtClean="0"/>
            <a:t>围</a:t>
          </a:r>
          <a:endParaRPr lang="zh-CN" altLang="en-US"/>
        </a:p>
      </dsp:txBody>
      <dsp:txXfrm rot="10800000">
        <a:off x="0" y="2194719"/>
        <a:ext cx="4114800" cy="2194719"/>
      </dsp:txXfrm>
    </dsp:sp>
    <dsp:sp modelId="{431F35FF-F465-450F-8344-2AD7F9F22D73}">
      <dsp:nvSpPr>
        <dsp:cNvPr id="6" name="单圆角矩形 5"/>
        <dsp:cNvSpPr/>
      </dsp:nvSpPr>
      <dsp:spPr bwMode="white">
        <a:xfrm rot="5400000">
          <a:off x="5003408" y="1229301"/>
          <a:ext cx="2194719" cy="4114800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-5400000"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遵医嘱耳穴贴压（耳穴埋豆），根据病情需要可选择皮质下、内分泌、糖尿病点、脾、胰、饥点等穴位。</a:t>
          </a:r>
          <a:endParaRPr lang="zh-CN" altLang="en-US"/>
        </a:p>
      </dsp:txBody>
      <dsp:txXfrm rot="5400000">
        <a:off x="5003408" y="1229301"/>
        <a:ext cx="2194719" cy="4114800"/>
      </dsp:txXfrm>
    </dsp:sp>
    <dsp:sp modelId="{812DD153-5078-4DCB-B69C-8196B0FFC459}">
      <dsp:nvSpPr>
        <dsp:cNvPr id="7" name="圆角矩形 6"/>
        <dsp:cNvSpPr/>
      </dsp:nvSpPr>
      <dsp:spPr bwMode="white">
        <a:xfrm>
          <a:off x="2880360" y="1646039"/>
          <a:ext cx="2468880" cy="1097359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/>
      </dsp:style>
      <dsp:txBody>
        <a:bodyPr lIns="121920" tIns="121920" rIns="121920" bIns="12192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200" b="1" baseline="0" smtClean="0">
              <a:solidFill>
                <a:schemeClr val="dk1"/>
              </a:solidFill>
            </a:rPr>
            <a:t>多食易饥</a:t>
          </a:r>
          <a:endParaRPr lang="zh-CN" altLang="en-US" sz="3200" baseline="0">
            <a:solidFill>
              <a:schemeClr val="dk1"/>
            </a:solidFill>
          </a:endParaRPr>
        </a:p>
      </dsp:txBody>
      <dsp:txXfrm>
        <a:off x="2933929" y="1699608"/>
        <a:ext cx="2361743" cy="990222"/>
      </dsp:txXfrm>
    </dsp:sp>
  </dsp:spTree>
</dsp:drawing>
</file>

<file path=ppt/diagrams/drawing8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8" name="组合 1"/>
      <dsp:cNvGrpSpPr/>
    </dsp:nvGrpSpPr>
    <dsp:grpSpPr>
      <a:xfrm>
        <a:off x="0" y="0"/>
        <a:ext cx="8229600" cy="4389437"/>
        <a:chExt cx="8229600" cy="4389437"/>
      </a:xfrm>
    </dsp:grpSpPr>
    <dsp:sp modelId="{F5FB9306-7550-4562-82FD-8CF91DEE3759}">
      <dsp:nvSpPr>
        <dsp:cNvPr id="3" name="单圆角矩形 2"/>
        <dsp:cNvSpPr/>
      </dsp:nvSpPr>
      <dsp:spPr bwMode="white">
        <a:xfrm rot="16200000">
          <a:off x="960041" y="-960041"/>
          <a:ext cx="2194719" cy="4114800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5400000" lIns="199136" tIns="199136" rIns="199136" bIns="199136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smtClean="0"/>
            <a:t>起居有时，避免劳累</a:t>
          </a:r>
          <a:endParaRPr lang="zh-CN" altLang="en-US" sz="2800"/>
        </a:p>
      </dsp:txBody>
      <dsp:txXfrm rot="16200000">
        <a:off x="960041" y="-960041"/>
        <a:ext cx="2194719" cy="4114800"/>
      </dsp:txXfrm>
    </dsp:sp>
    <dsp:sp modelId="{3D0E48AB-7061-47FA-92D8-994694591446}">
      <dsp:nvSpPr>
        <dsp:cNvPr id="9" name="单圆角矩形 3"/>
        <dsp:cNvSpPr/>
      </dsp:nvSpPr>
      <dsp:spPr bwMode="white">
        <a:xfrm>
          <a:off x="4114800" y="0"/>
          <a:ext cx="4114800" cy="2194719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99136" tIns="199136" rIns="199136" bIns="199136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smtClean="0"/>
            <a:t>进食补中益气类食物，如山药、鱼肉、香菇等。食疗方：乌鸡汤、香菇木耳汤、山药炖排骨。</a:t>
          </a:r>
          <a:endParaRPr lang="zh-CN" altLang="en-US" sz="2800"/>
        </a:p>
      </dsp:txBody>
      <dsp:txXfrm>
        <a:off x="4114800" y="0"/>
        <a:ext cx="4114800" cy="2194719"/>
      </dsp:txXfrm>
    </dsp:sp>
    <dsp:sp modelId="{9969F621-3305-4187-8B42-3481F67F913A}">
      <dsp:nvSpPr>
        <dsp:cNvPr id="5" name="单圆角矩形 4"/>
        <dsp:cNvSpPr/>
      </dsp:nvSpPr>
      <dsp:spPr bwMode="white">
        <a:xfrm rot="10800000">
          <a:off x="0" y="2194719"/>
          <a:ext cx="4114800" cy="2194719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10800000" lIns="199136" tIns="199136" rIns="199136" bIns="199136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smtClean="0"/>
            <a:t>病情稳定者适量运动，循序渐进。</a:t>
          </a:r>
          <a:endParaRPr lang="zh-CN" altLang="en-US" sz="2800"/>
        </a:p>
      </dsp:txBody>
      <dsp:txXfrm rot="10800000">
        <a:off x="0" y="2194719"/>
        <a:ext cx="4114800" cy="2194719"/>
      </dsp:txXfrm>
    </dsp:sp>
    <dsp:sp modelId="{63CD8A78-E345-45BF-B2C1-8BE387106F3B}">
      <dsp:nvSpPr>
        <dsp:cNvPr id="6" name="单圆角矩形 5"/>
        <dsp:cNvSpPr/>
      </dsp:nvSpPr>
      <dsp:spPr bwMode="white">
        <a:xfrm rot="5400000">
          <a:off x="5074841" y="1234678"/>
          <a:ext cx="2194719" cy="4114800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-5400000" lIns="199136" tIns="199136" rIns="199136" bIns="199136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smtClean="0"/>
            <a:t>遵医嘱艾灸，取穴足三里、关元、气海，或穴位贴敷肾俞、脾俞、足三里以调节脏腑气血功能。</a:t>
          </a:r>
          <a:endParaRPr lang="zh-CN" altLang="en-US" sz="2800"/>
        </a:p>
      </dsp:txBody>
      <dsp:txXfrm rot="5400000">
        <a:off x="5074841" y="1234678"/>
        <a:ext cx="2194719" cy="4114800"/>
      </dsp:txXfrm>
    </dsp:sp>
    <dsp:sp modelId="{6B6020C2-AD83-4EDC-B4B8-FEE0D98E6BF9}">
      <dsp:nvSpPr>
        <dsp:cNvPr id="7" name="圆角矩形 6"/>
        <dsp:cNvSpPr/>
      </dsp:nvSpPr>
      <dsp:spPr bwMode="white">
        <a:xfrm>
          <a:off x="2900358" y="1538659"/>
          <a:ext cx="2468880" cy="1097359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/>
      </dsp:style>
      <dsp:txBody>
        <a:bodyPr lIns="121920" tIns="121920" rIns="121920" bIns="12192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200" b="1" smtClean="0">
              <a:solidFill>
                <a:schemeClr val="dk1"/>
              </a:solidFill>
            </a:rPr>
            <a:t>倦怠乏力</a:t>
          </a:r>
          <a:endParaRPr lang="zh-CN" altLang="en-US" sz="3200">
            <a:solidFill>
              <a:schemeClr val="dk1"/>
            </a:solidFill>
          </a:endParaRPr>
        </a:p>
      </dsp:txBody>
      <dsp:txXfrm>
        <a:off x="2953927" y="1592228"/>
        <a:ext cx="2361743" cy="990222"/>
      </dsp:txXfrm>
    </dsp:sp>
  </dsp:spTree>
</dsp:drawing>
</file>

<file path=ppt/diagrams/drawing9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8" name="组合 1"/>
      <dsp:cNvGrpSpPr/>
    </dsp:nvGrpSpPr>
    <dsp:grpSpPr>
      <a:xfrm>
        <a:off x="0" y="0"/>
        <a:ext cx="8229600" cy="4389437"/>
        <a:chExt cx="8229600" cy="4389437"/>
      </a:xfrm>
    </dsp:grpSpPr>
    <dsp:sp modelId="{8497B2C7-100C-4D34-85CC-CE456A20A75B}">
      <dsp:nvSpPr>
        <dsp:cNvPr id="3" name="单圆角矩形 2"/>
        <dsp:cNvSpPr/>
      </dsp:nvSpPr>
      <dsp:spPr bwMode="white">
        <a:xfrm rot="16200000">
          <a:off x="960041" y="-960041"/>
          <a:ext cx="2194719" cy="4114800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5400000"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进食活血化瘀食物，如黄鳝、木耳等。食疗方：洋葱烧黄鳝。</a:t>
          </a:r>
          <a:endParaRPr lang="zh-CN" altLang="en-US"/>
        </a:p>
      </dsp:txBody>
      <dsp:txXfrm rot="16200000">
        <a:off x="960041" y="-960041"/>
        <a:ext cx="2194719" cy="4114800"/>
      </dsp:txXfrm>
    </dsp:sp>
    <dsp:sp modelId="{5E5E35B7-E7AC-4A57-8065-98FA6A9710E3}">
      <dsp:nvSpPr>
        <dsp:cNvPr id="9" name="单圆角矩形 3"/>
        <dsp:cNvSpPr/>
      </dsp:nvSpPr>
      <dsp:spPr bwMode="white">
        <a:xfrm>
          <a:off x="4114800" y="0"/>
          <a:ext cx="4114800" cy="2194719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给予足部中药泡洗以祛风通络，活血通脉。</a:t>
          </a:r>
          <a:endParaRPr lang="zh-CN" altLang="en-US"/>
        </a:p>
      </dsp:txBody>
      <dsp:txXfrm>
        <a:off x="4114800" y="0"/>
        <a:ext cx="4114800" cy="2194719"/>
      </dsp:txXfrm>
    </dsp:sp>
    <dsp:sp modelId="{34589CEE-444E-4D2C-98F6-741D9D5EC0B6}">
      <dsp:nvSpPr>
        <dsp:cNvPr id="5" name="单圆角矩形 4"/>
        <dsp:cNvSpPr/>
      </dsp:nvSpPr>
      <dsp:spPr bwMode="white">
        <a:xfrm rot="10800000">
          <a:off x="42835" y="2194719"/>
          <a:ext cx="4114800" cy="2194719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10800000"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双下肢穴位按摩，取足三里、阳陵泉、三阴交、涌泉穴等。遵医嘱穴位贴敷涌泉穴</a:t>
          </a:r>
          <a:endParaRPr lang="zh-CN" altLang="en-US"/>
        </a:p>
      </dsp:txBody>
      <dsp:txXfrm rot="10800000">
        <a:off x="42835" y="2194719"/>
        <a:ext cx="4114800" cy="2194719"/>
      </dsp:txXfrm>
    </dsp:sp>
    <dsp:sp modelId="{1BB5AE1A-7210-4CAC-A2E2-D05749A8FB81}">
      <dsp:nvSpPr>
        <dsp:cNvPr id="6" name="单圆角矩形 5"/>
        <dsp:cNvSpPr/>
      </dsp:nvSpPr>
      <dsp:spPr bwMode="white">
        <a:xfrm rot="5400000">
          <a:off x="5074841" y="1234678"/>
          <a:ext cx="2194719" cy="4114800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-5400000"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遵医嘱耳穴贴压（耳穴埋豆），根据病情需要可选择皮质下、内分泌、糖尿病点、脾、足等穴位。</a:t>
          </a:r>
          <a:endParaRPr lang="zh-CN" altLang="en-US"/>
        </a:p>
      </dsp:txBody>
      <dsp:txXfrm rot="5400000">
        <a:off x="5074841" y="1234678"/>
        <a:ext cx="2194719" cy="4114800"/>
      </dsp:txXfrm>
    </dsp:sp>
    <dsp:sp modelId="{212A4B62-4C17-4B75-9B76-054BBE1B7ACE}">
      <dsp:nvSpPr>
        <dsp:cNvPr id="7" name="圆角矩形 6"/>
        <dsp:cNvSpPr/>
      </dsp:nvSpPr>
      <dsp:spPr bwMode="white">
        <a:xfrm>
          <a:off x="2880360" y="1646039"/>
          <a:ext cx="2468880" cy="1097359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/>
      </dsp:style>
      <dsp:txBody>
        <a:bodyPr lIns="80010" tIns="80010" rIns="80010" bIns="8001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b="1" smtClean="0">
              <a:solidFill>
                <a:schemeClr val="dk1"/>
              </a:solidFill>
            </a:rPr>
            <a:t>肢体麻木、疼痛、肢冷</a:t>
          </a:r>
          <a:endParaRPr lang="zh-CN" altLang="en-US">
            <a:solidFill>
              <a:schemeClr val="dk1"/>
            </a:solidFill>
          </a:endParaRPr>
        </a:p>
      </dsp:txBody>
      <dsp:txXfrm>
        <a:off x="2933929" y="1699608"/>
        <a:ext cx="2361743" cy="990222"/>
      </dsp:txXfrm>
    </dsp:sp>
  </dsp:spTree>
</dsp:drawing>
</file>

<file path=ppt/diagrams/drawing10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8" name="组合 1"/>
      <dsp:cNvGrpSpPr/>
    </dsp:nvGrpSpPr>
    <dsp:grpSpPr>
      <a:xfrm>
        <a:off x="0" y="0"/>
        <a:ext cx="8229600" cy="4389437"/>
        <a:chExt cx="8229600" cy="4389437"/>
      </a:xfrm>
    </dsp:grpSpPr>
    <dsp:sp modelId="{D5ECADFE-04AC-4FC7-803D-D6E15936B523}">
      <dsp:nvSpPr>
        <dsp:cNvPr id="3" name="单圆角矩形 2"/>
        <dsp:cNvSpPr/>
      </dsp:nvSpPr>
      <dsp:spPr bwMode="white">
        <a:xfrm rot="16200000">
          <a:off x="960041" y="-960041"/>
          <a:ext cx="2194719" cy="4114800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5400000" lIns="170688" tIns="170688" rIns="170688" bIns="170688" anchor="ctr"/>
        <a:lstStyle>
          <a:lvl1pPr algn="ctr">
            <a:defRPr sz="2700"/>
          </a:lvl1pPr>
          <a:lvl2pPr marL="228600" indent="-228600" algn="ctr">
            <a:defRPr sz="2100"/>
          </a:lvl2pPr>
          <a:lvl3pPr marL="457200" indent="-228600" algn="ctr">
            <a:defRPr sz="2100"/>
          </a:lvl3pPr>
          <a:lvl4pPr marL="685800" indent="-228600" algn="ctr">
            <a:defRPr sz="2100"/>
          </a:lvl4pPr>
          <a:lvl5pPr marL="914400" indent="-228600" algn="ctr">
            <a:defRPr sz="2100"/>
          </a:lvl5pPr>
          <a:lvl6pPr marL="1143000" indent="-228600" algn="ctr">
            <a:defRPr sz="2100"/>
          </a:lvl6pPr>
          <a:lvl7pPr marL="1371600" indent="-228600" algn="ctr">
            <a:defRPr sz="2100"/>
          </a:lvl7pPr>
          <a:lvl8pPr marL="1600200" indent="-228600" algn="ctr">
            <a:defRPr sz="2100"/>
          </a:lvl8pPr>
          <a:lvl9pPr marL="1828800" indent="-228600" algn="ctr">
            <a:defRPr sz="2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smtClean="0"/>
            <a:t>注意视力变化，定期检查眼底，减少阅读、看电视及使用电脑，宜闭目养神，饮用菊花茶或银杞明目汤等</a:t>
          </a:r>
          <a:endParaRPr lang="zh-CN" altLang="en-US" sz="2400"/>
        </a:p>
      </dsp:txBody>
      <dsp:txXfrm rot="16200000">
        <a:off x="960041" y="-960041"/>
        <a:ext cx="2194719" cy="4114800"/>
      </dsp:txXfrm>
    </dsp:sp>
    <dsp:sp modelId="{CA580B80-843A-45A7-95D4-CA9FE95693AB}">
      <dsp:nvSpPr>
        <dsp:cNvPr id="9" name="单圆角矩形 3"/>
        <dsp:cNvSpPr/>
      </dsp:nvSpPr>
      <dsp:spPr bwMode="white">
        <a:xfrm>
          <a:off x="4114800" y="0"/>
          <a:ext cx="4114800" cy="2194719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92024" tIns="192024" rIns="192024" bIns="192024" anchor="ctr"/>
        <a:lstStyle>
          <a:lvl1pPr algn="ctr">
            <a:defRPr sz="2700"/>
          </a:lvl1pPr>
          <a:lvl2pPr marL="228600" indent="-228600" algn="ctr">
            <a:defRPr sz="2100"/>
          </a:lvl2pPr>
          <a:lvl3pPr marL="457200" indent="-228600" algn="ctr">
            <a:defRPr sz="2100"/>
          </a:lvl3pPr>
          <a:lvl4pPr marL="685800" indent="-228600" algn="ctr">
            <a:defRPr sz="2100"/>
          </a:lvl4pPr>
          <a:lvl5pPr marL="914400" indent="-228600" algn="ctr">
            <a:defRPr sz="2100"/>
          </a:lvl5pPr>
          <a:lvl6pPr marL="1143000" indent="-228600" algn="ctr">
            <a:defRPr sz="2100"/>
          </a:lvl6pPr>
          <a:lvl7pPr marL="1371600" indent="-228600" algn="ctr">
            <a:defRPr sz="2100"/>
          </a:lvl7pPr>
          <a:lvl8pPr marL="1600200" indent="-228600" algn="ctr">
            <a:defRPr sz="2100"/>
          </a:lvl8pPr>
          <a:lvl9pPr marL="1828800" indent="-228600" algn="ctr">
            <a:defRPr sz="2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按摩睛明、四白、丝竹空等穴位以辅助通络明目。</a:t>
          </a:r>
          <a:endParaRPr lang="zh-CN" altLang="en-US"/>
        </a:p>
      </dsp:txBody>
      <dsp:txXfrm>
        <a:off x="4114800" y="0"/>
        <a:ext cx="4114800" cy="2194719"/>
      </dsp:txXfrm>
    </dsp:sp>
    <dsp:sp modelId="{2E808223-804A-4FCD-B9B3-FDE216229A11}">
      <dsp:nvSpPr>
        <dsp:cNvPr id="5" name="单圆角矩形 4"/>
        <dsp:cNvSpPr/>
      </dsp:nvSpPr>
      <dsp:spPr bwMode="white">
        <a:xfrm rot="10800000">
          <a:off x="0" y="2194719"/>
          <a:ext cx="4114800" cy="2194719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10800000" lIns="192024" tIns="192024" rIns="192024" bIns="192024" anchor="ctr"/>
        <a:lstStyle>
          <a:lvl1pPr algn="ctr">
            <a:defRPr sz="2700"/>
          </a:lvl1pPr>
          <a:lvl2pPr marL="228600" indent="-228600" algn="ctr">
            <a:defRPr sz="2100"/>
          </a:lvl2pPr>
          <a:lvl3pPr marL="457200" indent="-228600" algn="ctr">
            <a:defRPr sz="2100"/>
          </a:lvl3pPr>
          <a:lvl4pPr marL="685800" indent="-228600" algn="ctr">
            <a:defRPr sz="2100"/>
          </a:lvl4pPr>
          <a:lvl5pPr marL="914400" indent="-228600" algn="ctr">
            <a:defRPr sz="2100"/>
          </a:lvl5pPr>
          <a:lvl6pPr marL="1143000" indent="-228600" algn="ctr">
            <a:defRPr sz="2100"/>
          </a:lvl6pPr>
          <a:lvl7pPr marL="1371600" indent="-228600" algn="ctr">
            <a:defRPr sz="2100"/>
          </a:lvl7pPr>
          <a:lvl8pPr marL="1600200" indent="-228600" algn="ctr">
            <a:defRPr sz="2100"/>
          </a:lvl8pPr>
          <a:lvl9pPr marL="1828800" indent="-228600" algn="ctr">
            <a:defRPr sz="2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遵医嘱予珍珠明目液滴眼或中药眼部雾化以改善症状</a:t>
          </a:r>
          <a:endParaRPr lang="zh-CN" altLang="en-US"/>
        </a:p>
      </dsp:txBody>
      <dsp:txXfrm rot="10800000">
        <a:off x="0" y="2194719"/>
        <a:ext cx="4114800" cy="2194719"/>
      </dsp:txXfrm>
    </dsp:sp>
    <dsp:sp modelId="{D8D0B13D-E083-4D8A-9C88-A587E9A7DBFC}">
      <dsp:nvSpPr>
        <dsp:cNvPr id="6" name="单圆角矩形 5"/>
        <dsp:cNvSpPr/>
      </dsp:nvSpPr>
      <dsp:spPr bwMode="white">
        <a:xfrm rot="5400000">
          <a:off x="5074841" y="1234678"/>
          <a:ext cx="2194719" cy="4114800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-5400000" lIns="192024" tIns="192024" rIns="192024" bIns="192024" anchor="ctr"/>
        <a:lstStyle>
          <a:lvl1pPr algn="ctr">
            <a:defRPr sz="2700"/>
          </a:lvl1pPr>
          <a:lvl2pPr marL="228600" indent="-228600" algn="ctr">
            <a:defRPr sz="2100"/>
          </a:lvl2pPr>
          <a:lvl3pPr marL="457200" indent="-228600" algn="ctr">
            <a:defRPr sz="2100"/>
          </a:lvl3pPr>
          <a:lvl4pPr marL="685800" indent="-228600" algn="ctr">
            <a:defRPr sz="2100"/>
          </a:lvl4pPr>
          <a:lvl5pPr marL="914400" indent="-228600" algn="ctr">
            <a:defRPr sz="2100"/>
          </a:lvl5pPr>
          <a:lvl6pPr marL="1143000" indent="-228600" algn="ctr">
            <a:defRPr sz="2100"/>
          </a:lvl6pPr>
          <a:lvl7pPr marL="1371600" indent="-228600" algn="ctr">
            <a:defRPr sz="2100"/>
          </a:lvl7pPr>
          <a:lvl8pPr marL="1600200" indent="-228600" algn="ctr">
            <a:defRPr sz="2100"/>
          </a:lvl8pPr>
          <a:lvl9pPr marL="1828800" indent="-228600" algn="ctr">
            <a:defRPr sz="2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评估跌倒高危因素，落实防跌倒措施。</a:t>
          </a:r>
          <a:endParaRPr lang="zh-CN" altLang="en-US"/>
        </a:p>
      </dsp:txBody>
      <dsp:txXfrm rot="5400000">
        <a:off x="5074841" y="1234678"/>
        <a:ext cx="2194719" cy="4114800"/>
      </dsp:txXfrm>
    </dsp:sp>
    <dsp:sp modelId="{F1E5216F-3214-4830-B852-004D3A666AEF}">
      <dsp:nvSpPr>
        <dsp:cNvPr id="7" name="圆角矩形 6"/>
        <dsp:cNvSpPr/>
      </dsp:nvSpPr>
      <dsp:spPr bwMode="white">
        <a:xfrm>
          <a:off x="2880360" y="1646039"/>
          <a:ext cx="2468880" cy="1097359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/>
      </dsp:style>
      <dsp:txBody>
        <a:bodyPr lIns="102870" tIns="102870" rIns="102870" bIns="102870" anchor="ctr"/>
        <a:lstStyle>
          <a:lvl1pPr algn="ctr">
            <a:defRPr sz="2700"/>
          </a:lvl1pPr>
          <a:lvl2pPr marL="228600" indent="-228600" algn="ctr">
            <a:defRPr sz="2100"/>
          </a:lvl2pPr>
          <a:lvl3pPr marL="457200" indent="-228600" algn="ctr">
            <a:defRPr sz="2100"/>
          </a:lvl3pPr>
          <a:lvl4pPr marL="685800" indent="-228600" algn="ctr">
            <a:defRPr sz="2100"/>
          </a:lvl4pPr>
          <a:lvl5pPr marL="914400" indent="-228600" algn="ctr">
            <a:defRPr sz="2100"/>
          </a:lvl5pPr>
          <a:lvl6pPr marL="1143000" indent="-228600" algn="ctr">
            <a:defRPr sz="2100"/>
          </a:lvl6pPr>
          <a:lvl7pPr marL="1371600" indent="-228600" algn="ctr">
            <a:defRPr sz="2100"/>
          </a:lvl7pPr>
          <a:lvl8pPr marL="1600200" indent="-228600" algn="ctr">
            <a:defRPr sz="2100"/>
          </a:lvl8pPr>
          <a:lvl9pPr marL="1828800" indent="-228600" algn="ctr">
            <a:defRPr sz="2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b="1" smtClean="0">
              <a:solidFill>
                <a:schemeClr val="dk1"/>
              </a:solidFill>
            </a:rPr>
            <a:t>视物模糊</a:t>
          </a:r>
          <a:endParaRPr lang="zh-CN" altLang="en-US">
            <a:solidFill>
              <a:schemeClr val="dk1"/>
            </a:solidFill>
          </a:endParaRPr>
        </a:p>
      </dsp:txBody>
      <dsp:txXfrm>
        <a:off x="2933929" y="1699608"/>
        <a:ext cx="2361743" cy="990222"/>
      </dsp:txXfrm>
    </dsp:sp>
  </dsp:spTree>
</dsp:drawing>
</file>

<file path=ppt/diagrams/drawing1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8" name="组合 1"/>
      <dsp:cNvGrpSpPr/>
    </dsp:nvGrpSpPr>
    <dsp:grpSpPr>
      <a:xfrm>
        <a:off x="0" y="0"/>
        <a:ext cx="8229600" cy="4389437"/>
        <a:chExt cx="8229600" cy="4389437"/>
      </a:xfrm>
    </dsp:grpSpPr>
    <dsp:sp modelId="{F49ADF88-608E-40DC-ADD2-10D030075FE3}">
      <dsp:nvSpPr>
        <dsp:cNvPr id="3" name="单圆角矩形 2"/>
        <dsp:cNvSpPr/>
      </dsp:nvSpPr>
      <dsp:spPr bwMode="white">
        <a:xfrm rot="16200000">
          <a:off x="960041" y="-960041"/>
          <a:ext cx="2194719" cy="4114800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5400000"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指导患者洗澡忌用刺激性强的皂液，洗后皮肤涂抹润肤露，穿棉质内衣，避免搔抓、热水烫洗；修剪指（趾）甲</a:t>
          </a:r>
          <a:endParaRPr lang="zh-CN" altLang="en-US"/>
        </a:p>
      </dsp:txBody>
      <dsp:txXfrm rot="16200000">
        <a:off x="960041" y="-960041"/>
        <a:ext cx="2194719" cy="4114800"/>
      </dsp:txXfrm>
    </dsp:sp>
    <dsp:sp modelId="{6414FFED-1699-4305-8BF9-C0BCE88D8B3A}">
      <dsp:nvSpPr>
        <dsp:cNvPr id="9" name="单圆角矩形 3"/>
        <dsp:cNvSpPr/>
      </dsp:nvSpPr>
      <dsp:spPr bwMode="white">
        <a:xfrm>
          <a:off x="4114800" y="0"/>
          <a:ext cx="4114800" cy="2194719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瘙痒甚者，遵医嘱予以清热燥湿洗剂，如苦参、苍术、黄柏、白花蛇草、连翘等煎汤外洗，亦可涂尿素乳膏防止皮肤干燥。</a:t>
          </a:r>
          <a:endParaRPr lang="zh-CN" altLang="en-US"/>
        </a:p>
      </dsp:txBody>
      <dsp:txXfrm>
        <a:off x="4114800" y="0"/>
        <a:ext cx="4114800" cy="2194719"/>
      </dsp:txXfrm>
    </dsp:sp>
    <dsp:sp modelId="{A985A31A-DACB-43EE-94B6-EB842451F0DC}">
      <dsp:nvSpPr>
        <dsp:cNvPr id="5" name="单圆角矩形 4"/>
        <dsp:cNvSpPr/>
      </dsp:nvSpPr>
      <dsp:spPr bwMode="white">
        <a:xfrm rot="10800000">
          <a:off x="0" y="2194719"/>
          <a:ext cx="4114800" cy="2194719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10800000"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/>
        </a:p>
      </dsp:txBody>
      <dsp:txXfrm rot="10800000">
        <a:off x="0" y="2194719"/>
        <a:ext cx="4114800" cy="2194719"/>
      </dsp:txXfrm>
    </dsp:sp>
    <dsp:sp modelId="{AE4D7E7F-1401-4EB3-9A8D-8E36D289CB40}">
      <dsp:nvSpPr>
        <dsp:cNvPr id="6" name="单圆角矩形 5"/>
        <dsp:cNvSpPr/>
      </dsp:nvSpPr>
      <dsp:spPr bwMode="white">
        <a:xfrm rot="5400000">
          <a:off x="5074841" y="1234678"/>
          <a:ext cx="2194719" cy="4114800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-5400000"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饮食宜清淡，少食辛辣油腻及海鲜之品。</a:t>
          </a:r>
          <a:endParaRPr lang="zh-CN" altLang="en-US"/>
        </a:p>
      </dsp:txBody>
      <dsp:txXfrm rot="5400000">
        <a:off x="5074841" y="1234678"/>
        <a:ext cx="2194719" cy="4114800"/>
      </dsp:txXfrm>
    </dsp:sp>
    <dsp:sp modelId="{9F484D68-2B1C-4543-BC47-F0BBF08F8DF3}">
      <dsp:nvSpPr>
        <dsp:cNvPr id="7" name="圆角矩形 6"/>
        <dsp:cNvSpPr/>
      </dsp:nvSpPr>
      <dsp:spPr bwMode="white">
        <a:xfrm>
          <a:off x="2880360" y="1646039"/>
          <a:ext cx="2468880" cy="1097359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/>
      </dsp:style>
      <dsp:txBody>
        <a:bodyPr lIns="80010" tIns="80010" rIns="80010" bIns="8001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b="1" smtClean="0">
              <a:solidFill>
                <a:schemeClr val="dk1"/>
              </a:solidFill>
            </a:rPr>
            <a:t>皮肤瘙痒</a:t>
          </a:r>
          <a:endParaRPr lang="zh-CN" altLang="en-US">
            <a:solidFill>
              <a:schemeClr val="dk1"/>
            </a:solidFill>
          </a:endParaRPr>
        </a:p>
      </dsp:txBody>
      <dsp:txXfrm>
        <a:off x="2933929" y="1699608"/>
        <a:ext cx="2361743" cy="990222"/>
      </dsp:txXfrm>
    </dsp:sp>
  </dsp:spTree>
</dsp:drawing>
</file>

<file path=ppt/diagrams/drawing1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8" name="组合 1"/>
      <dsp:cNvGrpSpPr/>
    </dsp:nvGrpSpPr>
    <dsp:grpSpPr>
      <a:xfrm>
        <a:off x="0" y="0"/>
        <a:ext cx="8229600" cy="4389437"/>
        <a:chExt cx="8229600" cy="4389437"/>
      </a:xfrm>
    </dsp:grpSpPr>
    <dsp:sp modelId="{84C9EC0B-2F6C-4F34-BB3C-E4A71A0DC89D}">
      <dsp:nvSpPr>
        <dsp:cNvPr id="3" name="单圆角矩形 2"/>
        <dsp:cNvSpPr/>
      </dsp:nvSpPr>
      <dsp:spPr bwMode="white">
        <a:xfrm rot="16200000">
          <a:off x="960041" y="-960041"/>
          <a:ext cx="2194719" cy="4114800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5400000"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适当食用枸杞、黑豆等固肾之品。食疗方：韭菜炒虾仁，山药芡实瘦肉饮。</a:t>
          </a:r>
          <a:endParaRPr lang="zh-CN" altLang="en-US"/>
        </a:p>
      </dsp:txBody>
      <dsp:txXfrm rot="16200000">
        <a:off x="960041" y="-960041"/>
        <a:ext cx="2194719" cy="4114800"/>
      </dsp:txXfrm>
    </dsp:sp>
    <dsp:sp modelId="{B8169E3B-5961-4CA9-81E4-55A94B42DE13}">
      <dsp:nvSpPr>
        <dsp:cNvPr id="9" name="单圆角矩形 3"/>
        <dsp:cNvSpPr/>
      </dsp:nvSpPr>
      <dsp:spPr bwMode="white">
        <a:xfrm>
          <a:off x="4114800" y="0"/>
          <a:ext cx="4114800" cy="2194719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操练八段锦“两手攀足固肾腰”动作</a:t>
          </a:r>
          <a:endParaRPr lang="zh-CN" altLang="en-US"/>
        </a:p>
      </dsp:txBody>
      <dsp:txXfrm>
        <a:off x="4114800" y="0"/>
        <a:ext cx="4114800" cy="2194719"/>
      </dsp:txXfrm>
    </dsp:sp>
    <dsp:sp modelId="{B33DA2F4-BC6E-49A0-AC24-75F85DDE25B0}">
      <dsp:nvSpPr>
        <dsp:cNvPr id="5" name="单圆角矩形 4"/>
        <dsp:cNvSpPr/>
      </dsp:nvSpPr>
      <dsp:spPr bwMode="white">
        <a:xfrm rot="10800000">
          <a:off x="0" y="2120054"/>
          <a:ext cx="4114800" cy="2194719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10800000"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指导患者按摩腰背部及气海、关元穴、涌泉穴。艾灸肾俞、关元、气海、三阴交等穴。</a:t>
          </a:r>
          <a:endParaRPr lang="zh-CN" altLang="en-US"/>
        </a:p>
      </dsp:txBody>
      <dsp:txXfrm rot="10800000">
        <a:off x="0" y="2120054"/>
        <a:ext cx="4114800" cy="2194719"/>
      </dsp:txXfrm>
    </dsp:sp>
    <dsp:sp modelId="{07EB307A-C64D-4D15-9847-7EE56870F599}">
      <dsp:nvSpPr>
        <dsp:cNvPr id="6" name="单圆角矩形 5"/>
        <dsp:cNvSpPr/>
      </dsp:nvSpPr>
      <dsp:spPr bwMode="white">
        <a:xfrm rot="5400000">
          <a:off x="5074841" y="1234678"/>
          <a:ext cx="2194719" cy="4114800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-5400000"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遵医嘱耳穴贴压（耳穴埋豆），根据病情需要可选择皮质下、内分泌、糖尿病点、肾、胰等穴位。</a:t>
          </a:r>
          <a:endParaRPr lang="zh-CN" altLang="en-US"/>
        </a:p>
      </dsp:txBody>
      <dsp:txXfrm rot="5400000">
        <a:off x="5074841" y="1234678"/>
        <a:ext cx="2194719" cy="4114800"/>
      </dsp:txXfrm>
    </dsp:sp>
    <dsp:sp modelId="{4B5650C4-9714-40ED-A790-4809EE1F6DBC}">
      <dsp:nvSpPr>
        <dsp:cNvPr id="7" name="圆角矩形 6"/>
        <dsp:cNvSpPr/>
      </dsp:nvSpPr>
      <dsp:spPr bwMode="white">
        <a:xfrm>
          <a:off x="2880360" y="1646039"/>
          <a:ext cx="2468880" cy="1097359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/>
      </dsp:style>
      <dsp:txBody>
        <a:bodyPr lIns="80010" tIns="80010" rIns="80010" bIns="8001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b="1" smtClean="0">
              <a:solidFill>
                <a:schemeClr val="dk1"/>
              </a:solidFill>
            </a:rPr>
            <a:t>腰膝酸软</a:t>
          </a:r>
          <a:endParaRPr lang="zh-CN" altLang="en-US">
            <a:solidFill>
              <a:schemeClr val="dk1"/>
            </a:solidFill>
          </a:endParaRPr>
        </a:p>
      </dsp:txBody>
      <dsp:txXfrm>
        <a:off x="2933929" y="1699608"/>
        <a:ext cx="2361743" cy="990222"/>
      </dsp:txXfrm>
    </dsp:sp>
  </dsp:spTree>
</dsp:drawing>
</file>

<file path=ppt/diagrams/drawing13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8" name="组合 1"/>
      <dsp:cNvGrpSpPr/>
    </dsp:nvGrpSpPr>
    <dsp:grpSpPr>
      <a:xfrm>
        <a:off x="0" y="0"/>
        <a:ext cx="8229600" cy="4389437"/>
        <a:chExt cx="8229600" cy="4389437"/>
      </a:xfrm>
    </dsp:grpSpPr>
    <dsp:sp modelId="{023E322F-7724-4EFE-BA01-C6BFF32640C5}">
      <dsp:nvSpPr>
        <dsp:cNvPr id="3" name="单圆角矩形 2"/>
        <dsp:cNvSpPr/>
      </dsp:nvSpPr>
      <dsp:spPr bwMode="white">
        <a:xfrm rot="16200000">
          <a:off x="960041" y="-960041"/>
          <a:ext cx="2194719" cy="4114800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5400000"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遵医嘱用药，观察用药后反应</a:t>
          </a:r>
          <a:endParaRPr lang="zh-CN" altLang="en-US"/>
        </a:p>
      </dsp:txBody>
      <dsp:txXfrm rot="16200000">
        <a:off x="960041" y="-960041"/>
        <a:ext cx="2194719" cy="4114800"/>
      </dsp:txXfrm>
    </dsp:sp>
    <dsp:sp modelId="{DAB32D9C-5D53-4F28-9656-9F6844CFCC60}">
      <dsp:nvSpPr>
        <dsp:cNvPr id="9" name="单圆角矩形 3"/>
        <dsp:cNvSpPr/>
      </dsp:nvSpPr>
      <dsp:spPr bwMode="white">
        <a:xfrm>
          <a:off x="4114800" y="0"/>
          <a:ext cx="4114800" cy="2194719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中药汤剂根据证型予温服或温凉服；中西药之间间隔</a:t>
          </a:r>
          <a:r>
            <a:rPr lang="en-US" smtClean="0"/>
            <a:t>30</a:t>
          </a:r>
          <a:r>
            <a:rPr lang="zh-CN" smtClean="0"/>
            <a:t>分钟以上。</a:t>
          </a:r>
          <a:endParaRPr lang="zh-CN" altLang="en-US"/>
        </a:p>
      </dsp:txBody>
      <dsp:txXfrm>
        <a:off x="4114800" y="0"/>
        <a:ext cx="4114800" cy="2194719"/>
      </dsp:txXfrm>
    </dsp:sp>
    <dsp:sp modelId="{B8044FA2-4333-42EA-A33E-F82D331E3952}">
      <dsp:nvSpPr>
        <dsp:cNvPr id="5" name="单圆角矩形 4"/>
        <dsp:cNvSpPr/>
      </dsp:nvSpPr>
      <dsp:spPr bwMode="white">
        <a:xfrm rot="10800000">
          <a:off x="0" y="2194719"/>
          <a:ext cx="4114800" cy="2194719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10800000"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汤剂类：肝胃郁热证、胃肠实热证、气阴两虚证、阴虚火旺证者宜温凉服；阴阳两虚证者宜温服。</a:t>
          </a:r>
          <a:endParaRPr lang="zh-CN" altLang="en-US"/>
        </a:p>
      </dsp:txBody>
      <dsp:txXfrm rot="10800000">
        <a:off x="0" y="2194719"/>
        <a:ext cx="4114800" cy="2194719"/>
      </dsp:txXfrm>
    </dsp:sp>
    <dsp:sp modelId="{927EFC03-6FE0-4798-9FC4-DDEEE583FB8E}">
      <dsp:nvSpPr>
        <dsp:cNvPr id="6" name="单圆角矩形 5"/>
        <dsp:cNvSpPr/>
      </dsp:nvSpPr>
      <dsp:spPr bwMode="white">
        <a:xfrm rot="5400000">
          <a:off x="5074841" y="1234678"/>
          <a:ext cx="2194719" cy="4114800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-5400000" lIns="149352" tIns="149352" rIns="149352" bIns="149352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口服降糖药注意服用时间、方法及不良反应。</a:t>
          </a:r>
          <a:endParaRPr lang="zh-CN" altLang="en-US"/>
        </a:p>
      </dsp:txBody>
      <dsp:txXfrm rot="5400000">
        <a:off x="5074841" y="1234678"/>
        <a:ext cx="2194719" cy="4114800"/>
      </dsp:txXfrm>
    </dsp:sp>
    <dsp:sp modelId="{A4F0B5BA-7498-4FE8-AAEF-70D122DC8353}">
      <dsp:nvSpPr>
        <dsp:cNvPr id="7" name="圆角矩形 6"/>
        <dsp:cNvSpPr/>
      </dsp:nvSpPr>
      <dsp:spPr bwMode="white">
        <a:xfrm>
          <a:off x="2880360" y="1646039"/>
          <a:ext cx="2468880" cy="1097359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/>
      </dsp:style>
      <dsp:txBody>
        <a:bodyPr lIns="80010" tIns="80010" rIns="80010" bIns="8001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b="1" smtClean="0">
              <a:solidFill>
                <a:schemeClr val="dk1"/>
              </a:solidFill>
            </a:rPr>
            <a:t>内服中药</a:t>
          </a:r>
          <a:endParaRPr lang="zh-CN" altLang="en-US">
            <a:solidFill>
              <a:schemeClr val="dk1"/>
            </a:solidFill>
          </a:endParaRPr>
        </a:p>
      </dsp:txBody>
      <dsp:txXfrm>
        <a:off x="2933929" y="1699608"/>
        <a:ext cx="2361743" cy="990222"/>
      </dsp:txXfrm>
    </dsp:sp>
  </dsp:spTree>
</dsp:drawing>
</file>

<file path=ppt/diagrams/drawing14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8" name="组合 1"/>
      <dsp:cNvGrpSpPr/>
    </dsp:nvGrpSpPr>
    <dsp:grpSpPr>
      <a:xfrm>
        <a:off x="0" y="0"/>
        <a:ext cx="8229600" cy="4389437"/>
        <a:chExt cx="8229600" cy="4389437"/>
      </a:xfrm>
    </dsp:grpSpPr>
    <dsp:sp modelId="{AA1D7ED4-D8CB-41FC-BB5C-00253DB03691}">
      <dsp:nvSpPr>
        <dsp:cNvPr id="3" name="单圆角矩形 2"/>
        <dsp:cNvSpPr/>
      </dsp:nvSpPr>
      <dsp:spPr bwMode="white">
        <a:xfrm rot="16200000">
          <a:off x="960041" y="-960041"/>
          <a:ext cx="2194719" cy="4114800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5400000" lIns="170688" tIns="170688" rIns="170688" bIns="170688" anchor="ctr"/>
        <a:lstStyle>
          <a:lvl1pPr algn="ctr">
            <a:defRPr sz="2400"/>
          </a:lvl1pPr>
          <a:lvl2pPr marL="171450" indent="-171450" algn="ctr">
            <a:defRPr sz="1800"/>
          </a:lvl2pPr>
          <a:lvl3pPr marL="342900" indent="-171450" algn="ctr">
            <a:defRPr sz="1800"/>
          </a:lvl3pPr>
          <a:lvl4pPr marL="514350" indent="-171450" algn="ctr">
            <a:defRPr sz="1800"/>
          </a:lvl4pPr>
          <a:lvl5pPr marL="685800" indent="-171450" algn="ctr">
            <a:defRPr sz="1800"/>
          </a:lvl5pPr>
          <a:lvl6pPr marL="857250" indent="-171450" algn="ctr">
            <a:defRPr sz="1800"/>
          </a:lvl6pPr>
          <a:lvl7pPr marL="1028700" indent="-171450" algn="ctr">
            <a:defRPr sz="1800"/>
          </a:lvl7pPr>
          <a:lvl8pPr marL="1200150" indent="-171450" algn="ctr">
            <a:defRPr sz="1800"/>
          </a:lvl8pPr>
          <a:lvl9pPr marL="1371600" indent="-171450" algn="ctr">
            <a:defRPr sz="1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中成药制剂建议单独使用，如需联合给药，应考虑时间间隔或中性液体过渡。</a:t>
          </a:r>
          <a:endParaRPr lang="zh-CN" altLang="en-US"/>
        </a:p>
      </dsp:txBody>
      <dsp:txXfrm rot="16200000">
        <a:off x="960041" y="-960041"/>
        <a:ext cx="2194719" cy="4114800"/>
      </dsp:txXfrm>
    </dsp:sp>
    <dsp:sp modelId="{117D36BC-A04D-45FA-8BE1-4FA72B2FC0A2}">
      <dsp:nvSpPr>
        <dsp:cNvPr id="9" name="单圆角矩形 3"/>
        <dsp:cNvSpPr/>
      </dsp:nvSpPr>
      <dsp:spPr bwMode="white">
        <a:xfrm>
          <a:off x="4114800" y="0"/>
          <a:ext cx="4114800" cy="2194719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70688" tIns="170688" rIns="170688" bIns="170688" anchor="ctr"/>
        <a:lstStyle>
          <a:lvl1pPr algn="ctr">
            <a:defRPr sz="2400"/>
          </a:lvl1pPr>
          <a:lvl2pPr marL="171450" indent="-171450" algn="ctr">
            <a:defRPr sz="1800"/>
          </a:lvl2pPr>
          <a:lvl3pPr marL="342900" indent="-171450" algn="ctr">
            <a:defRPr sz="1800"/>
          </a:lvl3pPr>
          <a:lvl4pPr marL="514350" indent="-171450" algn="ctr">
            <a:defRPr sz="1800"/>
          </a:lvl4pPr>
          <a:lvl5pPr marL="685800" indent="-171450" algn="ctr">
            <a:defRPr sz="1800"/>
          </a:lvl5pPr>
          <a:lvl6pPr marL="857250" indent="-171450" algn="ctr">
            <a:defRPr sz="1800"/>
          </a:lvl6pPr>
          <a:lvl7pPr marL="1028700" indent="-171450" algn="ctr">
            <a:defRPr sz="1800"/>
          </a:lvl7pPr>
          <a:lvl8pPr marL="1200150" indent="-171450" algn="ctr">
            <a:defRPr sz="1800"/>
          </a:lvl8pPr>
          <a:lvl9pPr marL="1371600" indent="-171450" algn="ctr">
            <a:defRPr sz="1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滴速不宜过快，孕妇及哺乳期慎用，有出血倾向者禁用丹红注射液、苦碟子注射液</a:t>
          </a:r>
          <a:endParaRPr lang="zh-CN" altLang="en-US"/>
        </a:p>
      </dsp:txBody>
      <dsp:txXfrm>
        <a:off x="4114800" y="0"/>
        <a:ext cx="4114800" cy="2194719"/>
      </dsp:txXfrm>
    </dsp:sp>
    <dsp:sp modelId="{EB90C5E2-AA1B-4A77-AEF6-47D5AE31AA4A}">
      <dsp:nvSpPr>
        <dsp:cNvPr id="5" name="单圆角矩形 4"/>
        <dsp:cNvSpPr/>
      </dsp:nvSpPr>
      <dsp:spPr bwMode="white">
        <a:xfrm rot="10800000">
          <a:off x="0" y="2194719"/>
          <a:ext cx="4114800" cy="2194719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10800000" lIns="170688" tIns="170688" rIns="170688" bIns="170688" anchor="ctr"/>
        <a:lstStyle>
          <a:lvl1pPr algn="ctr">
            <a:defRPr sz="2400"/>
          </a:lvl1pPr>
          <a:lvl2pPr marL="171450" indent="-171450" algn="ctr">
            <a:defRPr sz="1800"/>
          </a:lvl2pPr>
          <a:lvl3pPr marL="342900" indent="-171450" algn="ctr">
            <a:defRPr sz="1800"/>
          </a:lvl3pPr>
          <a:lvl4pPr marL="514350" indent="-171450" algn="ctr">
            <a:defRPr sz="1800"/>
          </a:lvl4pPr>
          <a:lvl5pPr marL="685800" indent="-171450" algn="ctr">
            <a:defRPr sz="1800"/>
          </a:lvl5pPr>
          <a:lvl6pPr marL="857250" indent="-171450" algn="ctr">
            <a:defRPr sz="1800"/>
          </a:lvl6pPr>
          <a:lvl7pPr marL="1028700" indent="-171450" algn="ctr">
            <a:defRPr sz="1800"/>
          </a:lvl7pPr>
          <a:lvl8pPr marL="1200150" indent="-171450" algn="ctr">
            <a:defRPr sz="1800"/>
          </a:lvl8pPr>
          <a:lvl9pPr marL="1371600" indent="-171450" algn="ctr">
            <a:defRPr sz="1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用药过程中观察有无不良反应</a:t>
          </a:r>
          <a:endParaRPr lang="zh-CN" altLang="en-US"/>
        </a:p>
      </dsp:txBody>
      <dsp:txXfrm rot="10800000">
        <a:off x="0" y="2194719"/>
        <a:ext cx="4114800" cy="2194719"/>
      </dsp:txXfrm>
    </dsp:sp>
    <dsp:sp modelId="{5CF627F0-7806-49DF-AD0F-84086675E540}">
      <dsp:nvSpPr>
        <dsp:cNvPr id="6" name="单圆角矩形 5"/>
        <dsp:cNvSpPr/>
      </dsp:nvSpPr>
      <dsp:spPr bwMode="white">
        <a:xfrm rot="5400000">
          <a:off x="5074841" y="1234678"/>
          <a:ext cx="2194719" cy="4114800"/>
        </a:xfrm>
        <a:prstGeom prst="round1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rot="-5400000" lIns="170688" tIns="170688" rIns="170688" bIns="170688" anchor="ctr"/>
        <a:lstStyle>
          <a:lvl1pPr algn="ctr">
            <a:defRPr sz="2400"/>
          </a:lvl1pPr>
          <a:lvl2pPr marL="171450" indent="-171450" algn="ctr">
            <a:defRPr sz="1800"/>
          </a:lvl2pPr>
          <a:lvl3pPr marL="342900" indent="-171450" algn="ctr">
            <a:defRPr sz="1800"/>
          </a:lvl3pPr>
          <a:lvl4pPr marL="514350" indent="-171450" algn="ctr">
            <a:defRPr sz="1800"/>
          </a:lvl4pPr>
          <a:lvl5pPr marL="685800" indent="-171450" algn="ctr">
            <a:defRPr sz="1800"/>
          </a:lvl5pPr>
          <a:lvl6pPr marL="857250" indent="-171450" algn="ctr">
            <a:defRPr sz="1800"/>
          </a:lvl6pPr>
          <a:lvl7pPr marL="1028700" indent="-171450" algn="ctr">
            <a:defRPr sz="1800"/>
          </a:lvl7pPr>
          <a:lvl8pPr marL="1200150" indent="-171450" algn="ctr">
            <a:defRPr sz="1800"/>
          </a:lvl8pPr>
          <a:lvl9pPr marL="1371600" indent="-171450" algn="ctr">
            <a:defRPr sz="1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/>
            <a:t>胰岛素治疗者注射方法、部位正确，观察有无低血糖反应。</a:t>
          </a:r>
          <a:endParaRPr lang="zh-CN" altLang="en-US"/>
        </a:p>
      </dsp:txBody>
      <dsp:txXfrm rot="5400000">
        <a:off x="5074841" y="1234678"/>
        <a:ext cx="2194719" cy="4114800"/>
      </dsp:txXfrm>
    </dsp:sp>
    <dsp:sp modelId="{B8004085-835A-4787-B86B-6673925B680A}">
      <dsp:nvSpPr>
        <dsp:cNvPr id="7" name="圆角矩形 6"/>
        <dsp:cNvSpPr/>
      </dsp:nvSpPr>
      <dsp:spPr bwMode="white">
        <a:xfrm>
          <a:off x="2880360" y="1646039"/>
          <a:ext cx="2468880" cy="1097359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/>
      </dsp:style>
      <dsp:txBody>
        <a:bodyPr lIns="91439" tIns="91439" rIns="91439" bIns="91439" anchor="ctr"/>
        <a:lstStyle>
          <a:lvl1pPr algn="ctr">
            <a:defRPr sz="2400"/>
          </a:lvl1pPr>
          <a:lvl2pPr marL="171450" indent="-171450" algn="ctr">
            <a:defRPr sz="1800"/>
          </a:lvl2pPr>
          <a:lvl3pPr marL="342900" indent="-171450" algn="ctr">
            <a:defRPr sz="1800"/>
          </a:lvl3pPr>
          <a:lvl4pPr marL="514350" indent="-171450" algn="ctr">
            <a:defRPr sz="1800"/>
          </a:lvl4pPr>
          <a:lvl5pPr marL="685800" indent="-171450" algn="ctr">
            <a:defRPr sz="1800"/>
          </a:lvl5pPr>
          <a:lvl6pPr marL="857250" indent="-171450" algn="ctr">
            <a:defRPr sz="1800"/>
          </a:lvl6pPr>
          <a:lvl7pPr marL="1028700" indent="-171450" algn="ctr">
            <a:defRPr sz="1800"/>
          </a:lvl7pPr>
          <a:lvl8pPr marL="1200150" indent="-171450" algn="ctr">
            <a:defRPr sz="1800"/>
          </a:lvl8pPr>
          <a:lvl9pPr marL="1371600" indent="-171450" algn="ctr">
            <a:defRPr sz="1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b="1" smtClean="0">
              <a:solidFill>
                <a:schemeClr val="dk1"/>
              </a:solidFill>
            </a:rPr>
            <a:t>注射用药</a:t>
          </a:r>
          <a:endParaRPr lang="zh-CN" altLang="en-US">
            <a:solidFill>
              <a:schemeClr val="dk1"/>
            </a:solidFill>
          </a:endParaRPr>
        </a:p>
      </dsp:txBody>
      <dsp:txXfrm>
        <a:off x="2933929" y="1699608"/>
        <a:ext cx="2361743" cy="990222"/>
      </dsp:txXfrm>
    </dsp:sp>
  </dsp:spTree>
</dsp:drawing>
</file>

<file path=ppt/diagrams/drawing15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7" name="组合 1"/>
      <dsp:cNvGrpSpPr/>
    </dsp:nvGrpSpPr>
    <dsp:grpSpPr>
      <a:xfrm>
        <a:off x="0" y="0"/>
        <a:ext cx="8229600" cy="4389437"/>
        <a:chExt cx="8229600" cy="4389437"/>
      </a:xfrm>
    </dsp:grpSpPr>
    <dsp:sp modelId="{B98FA774-811C-4C09-9B41-C4E175D904A2}">
      <dsp:nvSpPr>
        <dsp:cNvPr id="6" name="右箭头 5"/>
        <dsp:cNvSpPr/>
      </dsp:nvSpPr>
      <dsp:spPr bwMode="white">
        <a:xfrm>
          <a:off x="0" y="533194"/>
          <a:ext cx="8229600" cy="3252470"/>
        </a:xfrm>
        <a:prstGeom prst="rightArrow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>
        <a:off x="0" y="533194"/>
        <a:ext cx="8229600" cy="3252470"/>
      </dsp:txXfrm>
    </dsp:sp>
    <dsp:sp modelId="{4CADAACF-19EE-47A2-B1A6-022A1EB6502C}">
      <dsp:nvSpPr>
        <dsp:cNvPr id="3" name="矩形 2"/>
        <dsp:cNvSpPr/>
      </dsp:nvSpPr>
      <dsp:spPr bwMode="white">
        <a:xfrm>
          <a:off x="658368" y="1381601"/>
          <a:ext cx="1984786" cy="162623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0" tIns="203200" rIns="0" bIns="203200" anchor="ctr"/>
        <a:lstStyle>
          <a:lvl1pPr algn="ctr">
            <a:defRPr sz="20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mtClean="0">
              <a:solidFill>
                <a:schemeClr val="tx1"/>
              </a:solidFill>
            </a:rPr>
            <a:t>中药枕</a:t>
          </a:r>
          <a:endParaRPr lang="zh-CN" altLang="en-US">
            <a:solidFill>
              <a:schemeClr val="tx1"/>
            </a:solidFill>
          </a:endParaRPr>
        </a:p>
      </dsp:txBody>
      <dsp:txXfrm>
        <a:off x="658368" y="1381601"/>
        <a:ext cx="1984786" cy="1626235"/>
      </dsp:txXfrm>
    </dsp:sp>
    <dsp:sp modelId="{F1ECEDC0-BE50-40C9-8567-E555132827E9}">
      <dsp:nvSpPr>
        <dsp:cNvPr id="4" name="矩形 3"/>
        <dsp:cNvSpPr/>
      </dsp:nvSpPr>
      <dsp:spPr bwMode="white">
        <a:xfrm>
          <a:off x="3040111" y="1381601"/>
          <a:ext cx="1984786" cy="162623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0" tIns="203200" rIns="0" bIns="203200" anchor="ctr"/>
        <a:lstStyle>
          <a:lvl1pPr algn="ctr">
            <a:defRPr sz="20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>
              <a:solidFill>
                <a:schemeClr val="tx1"/>
              </a:solidFill>
            </a:rPr>
            <a:t>菊花、决明子、荞麦皮、绿豆皮、碎片、白术等装成药枕</a:t>
          </a:r>
          <a:endParaRPr lang="zh-CN" altLang="en-US">
            <a:solidFill>
              <a:schemeClr val="tx1"/>
            </a:solidFill>
          </a:endParaRPr>
        </a:p>
      </dsp:txBody>
      <dsp:txXfrm>
        <a:off x="3040111" y="1381601"/>
        <a:ext cx="1984786" cy="1626235"/>
      </dsp:txXfrm>
    </dsp:sp>
    <dsp:sp modelId="{0907A076-09E6-4BE0-947B-8EB11A05F4D6}">
      <dsp:nvSpPr>
        <dsp:cNvPr id="8" name="矩形 4"/>
        <dsp:cNvSpPr/>
      </dsp:nvSpPr>
      <dsp:spPr bwMode="white">
        <a:xfrm>
          <a:off x="5421854" y="1381601"/>
          <a:ext cx="1984786" cy="162623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0" tIns="203200" rIns="0" bIns="203200" anchor="ctr"/>
        <a:lstStyle>
          <a:lvl1pPr algn="ctr">
            <a:defRPr sz="20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smtClean="0">
              <a:solidFill>
                <a:schemeClr val="tx1"/>
              </a:solidFill>
            </a:rPr>
            <a:t>清肝明目之功效</a:t>
          </a:r>
          <a:endParaRPr lang="zh-CN" altLang="en-US">
            <a:solidFill>
              <a:schemeClr val="tx1"/>
            </a:solidFill>
          </a:endParaRPr>
        </a:p>
      </dsp:txBody>
      <dsp:txXfrm>
        <a:off x="5421854" y="1381601"/>
        <a:ext cx="1984786" cy="1626235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type="rightArrow" r:blip="" zOrderOff="-2">
                <dgm:adjLst>
                  <dgm:adj idx="1" val="0.75"/>
                </dgm:adjLst>
              </dgm:shape>
            </dgm:if>
            <dgm:else name="Name10">
              <dgm:shape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/>
          </dgm:ruleLst>
        </dgm:layoutNode>
      </dgm:layoutNode>
      <dgm:forEach name="Name11" axis="followSib" ptType="sibTrans" cnt="1">
        <dgm:layoutNode name="spacing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type="rightArrow" r:blip="" zOrderOff="-2">
                <dgm:adjLst>
                  <dgm:adj idx="1" val="0.75"/>
                </dgm:adjLst>
              </dgm:shape>
            </dgm:if>
            <dgm:else name="Name10">
              <dgm:shape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/>
          </dgm:ruleLst>
        </dgm:layoutNode>
      </dgm:layoutNode>
      <dgm:forEach name="Name11" axis="followSib" ptType="sibTrans" cnt="1">
        <dgm:layoutNode name="spacing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type="rightArrow" r:blip="" zOrderOff="-2">
                <dgm:adjLst>
                  <dgm:adj idx="1" val="0.75"/>
                </dgm:adjLst>
              </dgm:shape>
            </dgm:if>
            <dgm:else name="Name10">
              <dgm:shape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/>
          </dgm:ruleLst>
        </dgm:layoutNode>
      </dgm:layoutNode>
      <dgm:forEach name="Name11" axis="followSib" ptType="sibTrans" cnt="1">
        <dgm:layoutNode name="spacing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type="rightArrow" r:blip="" zOrderOff="-2">
                <dgm:adjLst>
                  <dgm:adj idx="1" val="0.75"/>
                </dgm:adjLst>
              </dgm:shape>
            </dgm:if>
            <dgm:else name="Name10">
              <dgm:shape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/>
          </dgm:ruleLst>
        </dgm:layoutNode>
      </dgm:layoutNode>
      <dgm:forEach name="Name11" axis="followSib" ptType="sibTrans" cnt="1">
        <dgm:layoutNode name="spacing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nodeHorzAlign" val="l"/>
          <dgm:param type="horzAlign" val="l"/>
        </dgm:alg>
      </dgm:if>
      <dgm:else name="Name2">
        <dgm:alg type="lin">
          <dgm:param type="linDir" val="fromT"/>
          <dgm:param type="vertAlign" val="mid"/>
          <dgm:param type="nodeHorzAlign" val="r"/>
          <dgm:param type="horzAlign" val="r"/>
        </dgm:alg>
      </dgm:else>
    </dgm:choose>
    <dgm:shape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nodeHorzAlign" val="l"/>
              <dgm:param type="horzAlign" val="l"/>
            </dgm:alg>
          </dgm:if>
          <dgm:else name="Name6">
            <dgm:alg type="lin">
              <dgm:param type="linDir" val="fromR"/>
              <dgm:param type="nodeHorzAlign" val="r"/>
              <dgm:param type="horzAlign" val="r"/>
            </dgm:alg>
          </dgm:else>
        </dgm:choose>
        <dgm:shape r:blip="">
          <dgm:adjLst/>
        </dgm:shape>
        <dgm:presOf/>
        <dgm:constrLst/>
        <dgm:ruleLst/>
        <dgm:layoutNode name="parentLeftMargin">
          <dgm:alg type="sp"/>
          <dgm:shape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/>
        </dgm:ruleLst>
      </dgm:layoutNode>
      <dgm:forEach name="Name10" axis="followSib" ptType="sibTrans" cnt="1">
        <dgm:layoutNode name="spaceBetweenRectangles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7">
                <dgm:alg type="tx"/>
              </dgm:else>
            </dgm:choose>
            <dgm:shape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/>
            </dgm:ruleLst>
          </dgm:layoutNode>
          <dgm:layoutNode name="tile2" styleLbl="node1">
            <dgm:alg type="sp"/>
            <dgm:shape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16">
                <dgm:alg type="tx"/>
              </dgm:else>
            </dgm:choose>
            <dgm:shape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/>
            </dgm:ruleLst>
          </dgm:layoutNode>
          <dgm:layoutNode name="tile3" styleLbl="node1">
            <dgm:alg type="sp"/>
            <dgm:shape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25">
                <dgm:alg type="tx"/>
              </dgm:else>
            </dgm:choose>
            <dgm:shape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/>
            </dgm:ruleLst>
          </dgm:layoutNode>
          <dgm:layoutNode name="tile4" styleLbl="node1">
            <dgm:alg type="sp"/>
            <dgm:shape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34">
                <dgm:alg type="tx"/>
              </dgm:else>
            </dgm:choose>
            <dgm:shape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</dgm:if>
      <dgm:else name="Name38"/>
    </dgm:choose>
  </dgm:layoutNode>
</dgm:layoutDef>
</file>

<file path=ppt/diagrams/layout7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7">
                <dgm:alg type="tx"/>
              </dgm:else>
            </dgm:choose>
            <dgm:shape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/>
            </dgm:ruleLst>
          </dgm:layoutNode>
          <dgm:layoutNode name="tile2" styleLbl="node1">
            <dgm:alg type="sp"/>
            <dgm:shape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16">
                <dgm:alg type="tx"/>
              </dgm:else>
            </dgm:choose>
            <dgm:shape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/>
            </dgm:ruleLst>
          </dgm:layoutNode>
          <dgm:layoutNode name="tile3" styleLbl="node1">
            <dgm:alg type="sp"/>
            <dgm:shape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25">
                <dgm:alg type="tx"/>
              </dgm:else>
            </dgm:choose>
            <dgm:shape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/>
            </dgm:ruleLst>
          </dgm:layoutNode>
          <dgm:layoutNode name="tile4" styleLbl="node1">
            <dgm:alg type="sp"/>
            <dgm:shape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34">
                <dgm:alg type="tx"/>
              </dgm:else>
            </dgm:choose>
            <dgm:shape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</dgm:if>
      <dgm:else name="Name38"/>
    </dgm:choose>
  </dgm:layoutNode>
</dgm:layoutDef>
</file>

<file path=ppt/diagrams/layout8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7">
                <dgm:alg type="tx"/>
              </dgm:else>
            </dgm:choose>
            <dgm:shape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/>
            </dgm:ruleLst>
          </dgm:layoutNode>
          <dgm:layoutNode name="tile2" styleLbl="node1">
            <dgm:alg type="sp"/>
            <dgm:shape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16">
                <dgm:alg type="tx"/>
              </dgm:else>
            </dgm:choose>
            <dgm:shape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/>
            </dgm:ruleLst>
          </dgm:layoutNode>
          <dgm:layoutNode name="tile3" styleLbl="node1">
            <dgm:alg type="sp"/>
            <dgm:shape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25">
                <dgm:alg type="tx"/>
              </dgm:else>
            </dgm:choose>
            <dgm:shape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/>
            </dgm:ruleLst>
          </dgm:layoutNode>
          <dgm:layoutNode name="tile4" styleLbl="node1">
            <dgm:alg type="sp"/>
            <dgm:shape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34">
                <dgm:alg type="tx"/>
              </dgm:else>
            </dgm:choose>
            <dgm:shape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</dgm:if>
      <dgm:else name="Name38"/>
    </dgm:choose>
  </dgm:layoutNode>
</dgm:layoutDef>
</file>

<file path=ppt/diagrams/layout9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7">
                <dgm:alg type="tx"/>
              </dgm:else>
            </dgm:choose>
            <dgm:shape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/>
            </dgm:ruleLst>
          </dgm:layoutNode>
          <dgm:layoutNode name="tile2" styleLbl="node1">
            <dgm:alg type="sp"/>
            <dgm:shape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16">
                <dgm:alg type="tx"/>
              </dgm:else>
            </dgm:choose>
            <dgm:shape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/>
            </dgm:ruleLst>
          </dgm:layoutNode>
          <dgm:layoutNode name="tile3" styleLbl="node1">
            <dgm:alg type="sp"/>
            <dgm:shape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25">
                <dgm:alg type="tx"/>
              </dgm:else>
            </dgm:choose>
            <dgm:shape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/>
            </dgm:ruleLst>
          </dgm:layoutNode>
          <dgm:layoutNode name="tile4" styleLbl="node1">
            <dgm:alg type="sp"/>
            <dgm:shape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34">
                <dgm:alg type="tx"/>
              </dgm:else>
            </dgm:choose>
            <dgm:shape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</dgm:if>
      <dgm:else name="Name38"/>
    </dgm:choose>
  </dgm:layoutNode>
</dgm:layoutDef>
</file>

<file path=ppt/diagrams/layout10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7">
                <dgm:alg type="tx"/>
              </dgm:else>
            </dgm:choose>
            <dgm:shape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/>
            </dgm:ruleLst>
          </dgm:layoutNode>
          <dgm:layoutNode name="tile2" styleLbl="node1">
            <dgm:alg type="sp"/>
            <dgm:shape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16">
                <dgm:alg type="tx"/>
              </dgm:else>
            </dgm:choose>
            <dgm:shape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/>
            </dgm:ruleLst>
          </dgm:layoutNode>
          <dgm:layoutNode name="tile3" styleLbl="node1">
            <dgm:alg type="sp"/>
            <dgm:shape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25">
                <dgm:alg type="tx"/>
              </dgm:else>
            </dgm:choose>
            <dgm:shape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/>
            </dgm:ruleLst>
          </dgm:layoutNode>
          <dgm:layoutNode name="tile4" styleLbl="node1">
            <dgm:alg type="sp"/>
            <dgm:shape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34">
                <dgm:alg type="tx"/>
              </dgm:else>
            </dgm:choose>
            <dgm:shape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</dgm:if>
      <dgm:else name="Name38"/>
    </dgm:choose>
  </dgm:layoutNode>
</dgm:layoutDef>
</file>

<file path=ppt/diagrams/layout1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7">
                <dgm:alg type="tx"/>
              </dgm:else>
            </dgm:choose>
            <dgm:shape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/>
            </dgm:ruleLst>
          </dgm:layoutNode>
          <dgm:layoutNode name="tile2" styleLbl="node1">
            <dgm:alg type="sp"/>
            <dgm:shape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16">
                <dgm:alg type="tx"/>
              </dgm:else>
            </dgm:choose>
            <dgm:shape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/>
            </dgm:ruleLst>
          </dgm:layoutNode>
          <dgm:layoutNode name="tile3" styleLbl="node1">
            <dgm:alg type="sp"/>
            <dgm:shape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25">
                <dgm:alg type="tx"/>
              </dgm:else>
            </dgm:choose>
            <dgm:shape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/>
            </dgm:ruleLst>
          </dgm:layoutNode>
          <dgm:layoutNode name="tile4" styleLbl="node1">
            <dgm:alg type="sp"/>
            <dgm:shape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34">
                <dgm:alg type="tx"/>
              </dgm:else>
            </dgm:choose>
            <dgm:shape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</dgm:if>
      <dgm:else name="Name38"/>
    </dgm:choose>
  </dgm:layoutNode>
</dgm:layoutDef>
</file>

<file path=ppt/diagrams/layout1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7">
                <dgm:alg type="tx"/>
              </dgm:else>
            </dgm:choose>
            <dgm:shape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/>
            </dgm:ruleLst>
          </dgm:layoutNode>
          <dgm:layoutNode name="tile2" styleLbl="node1">
            <dgm:alg type="sp"/>
            <dgm:shape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16">
                <dgm:alg type="tx"/>
              </dgm:else>
            </dgm:choose>
            <dgm:shape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/>
            </dgm:ruleLst>
          </dgm:layoutNode>
          <dgm:layoutNode name="tile3" styleLbl="node1">
            <dgm:alg type="sp"/>
            <dgm:shape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25">
                <dgm:alg type="tx"/>
              </dgm:else>
            </dgm:choose>
            <dgm:shape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/>
            </dgm:ruleLst>
          </dgm:layoutNode>
          <dgm:layoutNode name="tile4" styleLbl="node1">
            <dgm:alg type="sp"/>
            <dgm:shape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34">
                <dgm:alg type="tx"/>
              </dgm:else>
            </dgm:choose>
            <dgm:shape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</dgm:if>
      <dgm:else name="Name38"/>
    </dgm:choose>
  </dgm:layoutNode>
</dgm:layoutDef>
</file>

<file path=ppt/diagrams/layout13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7">
                <dgm:alg type="tx"/>
              </dgm:else>
            </dgm:choose>
            <dgm:shape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/>
            </dgm:ruleLst>
          </dgm:layoutNode>
          <dgm:layoutNode name="tile2" styleLbl="node1">
            <dgm:alg type="sp"/>
            <dgm:shape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16">
                <dgm:alg type="tx"/>
              </dgm:else>
            </dgm:choose>
            <dgm:shape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/>
            </dgm:ruleLst>
          </dgm:layoutNode>
          <dgm:layoutNode name="tile3" styleLbl="node1">
            <dgm:alg type="sp"/>
            <dgm:shape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25">
                <dgm:alg type="tx"/>
              </dgm:else>
            </dgm:choose>
            <dgm:shape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/>
            </dgm:ruleLst>
          </dgm:layoutNode>
          <dgm:layoutNode name="tile4" styleLbl="node1">
            <dgm:alg type="sp"/>
            <dgm:shape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34">
                <dgm:alg type="tx"/>
              </dgm:else>
            </dgm:choose>
            <dgm:shape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</dgm:if>
      <dgm:else name="Name38"/>
    </dgm:choose>
  </dgm:layoutNode>
</dgm:layoutDef>
</file>

<file path=ppt/diagrams/layout14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7">
                <dgm:alg type="tx"/>
              </dgm:else>
            </dgm:choose>
            <dgm:shape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/>
            </dgm:ruleLst>
          </dgm:layoutNode>
          <dgm:layoutNode name="tile2" styleLbl="node1">
            <dgm:alg type="sp"/>
            <dgm:shape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16">
                <dgm:alg type="tx"/>
              </dgm:else>
            </dgm:choose>
            <dgm:shape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/>
            </dgm:ruleLst>
          </dgm:layoutNode>
          <dgm:layoutNode name="tile3" styleLbl="node1">
            <dgm:alg type="sp"/>
            <dgm:shape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25">
                <dgm:alg type="tx"/>
              </dgm:else>
            </dgm:choose>
            <dgm:shape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/>
            </dgm:ruleLst>
          </dgm:layoutNode>
          <dgm:layoutNode name="tile4" styleLbl="node1">
            <dgm:alg type="sp"/>
            <dgm:shape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parTxLTRAlign" val="l"/>
                  <dgm:param type="parTxRTLAlign" val="r"/>
                  <dgm:param type="txAnchorVert" val="t"/>
                </dgm:alg>
              </dgm:if>
              <dgm:else name="Name34">
                <dgm:alg type="tx"/>
              </dgm:else>
            </dgm:choose>
            <dgm:shape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</dgm:if>
      <dgm:else name="Name38"/>
    </dgm:choose>
  </dgm:layoutNode>
</dgm:layoutDef>
</file>

<file path=ppt/diagrams/layout15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/>
        <dgm:rule type="primFontSz" for="des" forName="parTx" val="5"/>
      </dgm:ruleLst>
      <dgm:layoutNode name="padding1">
        <dgm:alg type="sp"/>
        <dgm:shape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/>
            </dgm:ruleLst>
          </dgm:layoutNode>
          <dgm:layoutNode name="spVertical2">
            <dgm:alg type="sp"/>
            <dgm:shape r:blip="">
              <dgm:adjLst/>
            </dgm:shape>
            <dgm:presOf/>
            <dgm:constrLst/>
            <dgm:ruleLst/>
          </dgm:layoutNode>
          <dgm:layoutNode name="spVertical3">
            <dgm:alg type="sp"/>
            <dgm:shape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r:blip="">
          <dgm:adjLst/>
        </dgm:shape>
        <dgm:presOf/>
        <dgm:constrLst/>
        <dgm:ruleLst/>
      </dgm:layoutNode>
      <dgm:layoutNode name="negArrow">
        <dgm:alg type="sp"/>
        <dgm:shape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type="rightArrow" r:blip="">
              <dgm:adjLst/>
            </dgm:shape>
          </dgm:if>
          <dgm:else name="Name17">
            <dgm:shape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6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7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8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9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10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1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12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13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14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15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E7353-4205-481A-89F7-F44B2C9B0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6EF97-1203-4717-8891-0DF0D060C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4450E-06B4-4C27-B2FB-BE7206A31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E0C8E-AE37-43F7-A2F8-B03498163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DF4E76-741E-4C79-9BC8-4B568D743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47A1FA-E45F-40BE-8AB8-D24831CF2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48A5D2-0B98-45E8-9CB5-3295CAE9A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B4B85-16F9-4A28-A1C9-B309BB089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4F49A-A237-44EF-8189-EE573036B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466D9-9913-41AB-B15A-DBD1C1A7E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D9DDC-38FA-4784-AE8C-49D6CEBB8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标题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7" name="副标题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30" name="日期占位符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9" name="页脚占位符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7" name="灯片编号占位符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5" name="内容占位符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单圆角矩形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直角三角形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/>
          </a:p>
        </p:txBody>
      </p:sp>
      <p:sp>
        <p:nvSpPr>
          <p:cNvPr id="10" name="任意多边形 9"/>
          <p:cNvSpPr/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任意多边形 10"/>
          <p:cNvSpPr/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任意多边形 7"/>
          <p:cNvSpPr/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0" name="文本占位符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  <a:p>
            <a:pPr lvl="1" eaLnBrk="1" latinLnBrk="0" hangingPunct="1"/>
            <a:r>
              <a:rPr kumimoji="0" lang="zh-CN" altLang="en-US" smtClean="0"/>
              <a:t>第二级</a:t>
            </a:r>
            <a:endParaRPr kumimoji="0" lang="zh-CN" altLang="en-US" smtClean="0"/>
          </a:p>
          <a:p>
            <a:pPr lvl="2" eaLnBrk="1" latinLnBrk="0" hangingPunct="1"/>
            <a:r>
              <a:rPr kumimoji="0" lang="zh-CN" altLang="en-US" smtClean="0"/>
              <a:t>第三级</a:t>
            </a:r>
            <a:endParaRPr kumimoji="0" lang="zh-CN" altLang="en-US" smtClean="0"/>
          </a:p>
          <a:p>
            <a:pPr lvl="3" eaLnBrk="1" latinLnBrk="0" hangingPunct="1"/>
            <a:r>
              <a:rPr kumimoji="0" lang="zh-CN" altLang="en-US" smtClean="0"/>
              <a:t>第四级</a:t>
            </a:r>
            <a:endParaRPr kumimoji="0" lang="zh-CN" altLang="en-US" smtClean="0"/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defPPr>
              <a:defRPr lang="zh-CN"/>
            </a:defPPr>
            <a:lvl1pPr marL="0" algn="l" defTabSz="914400" rtl="0" eaLnBrk="1" latinLnBrk="0" hangingPunct="1">
              <a:defRPr kumimoji="0" sz="1200" kern="1200">
                <a:solidFill>
                  <a:schemeClr val="tx2">
                    <a:shade val="9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22" name="页脚占位符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defPPr>
              <a:defRPr lang="zh-CN"/>
            </a:defPPr>
            <a:lvl1pPr marL="0" algn="l" defTabSz="914400" rtl="0" eaLnBrk="1" latinLnBrk="0" hangingPunct="1">
              <a:defRPr kumimoji="0" sz="1200" kern="1200">
                <a:solidFill>
                  <a:schemeClr val="tx2">
                    <a:shade val="9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defPPr>
              <a:defRPr lang="zh-CN"/>
            </a:defPPr>
            <a:lvl1pPr marL="0" algn="r" defTabSz="914400" rtl="0" eaLnBrk="1" latinLnBrk="0" hangingPunct="1">
              <a:defRPr kumimoji="0" sz="1200" kern="1200">
                <a:solidFill>
                  <a:schemeClr val="tx2">
                    <a:shade val="9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任意多边形 11"/>
            <p:cNvSpPr/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kumimoji="0" lang="en-US"/>
            </a:p>
          </p:txBody>
        </p:sp>
        <p:sp>
          <p:nvSpPr>
            <p:cNvPr id="13" name="任意多边形 12"/>
            <p:cNvSpPr/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 panose="05020102010507070707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7015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 panose="05020102010507070707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7015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 panose="05020102010507070707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185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 panose="05020102010507070707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185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 panose="05020102010507070707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185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 panose="05020102010507070707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 panose="05020102010507070707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2.xml" /><Relationship Id="rId3" Type="http://schemas.openxmlformats.org/officeDocument/2006/relationships/diagramData" Target="../diagrams/data2.xml" /><Relationship Id="rId4" Type="http://schemas.openxmlformats.org/officeDocument/2006/relationships/diagramLayout" Target="../diagrams/layout2.xml" /><Relationship Id="rId5" Type="http://schemas.openxmlformats.org/officeDocument/2006/relationships/diagramQuickStyle" Target="../diagrams/quickStyle2.xml" /><Relationship Id="rId6" Type="http://schemas.openxmlformats.org/officeDocument/2006/relationships/diagramColors" Target="../diagrams/colors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3.xml" /><Relationship Id="rId3" Type="http://schemas.openxmlformats.org/officeDocument/2006/relationships/diagramData" Target="../diagrams/data3.xml" /><Relationship Id="rId4" Type="http://schemas.openxmlformats.org/officeDocument/2006/relationships/diagramLayout" Target="../diagrams/layout3.xml" /><Relationship Id="rId5" Type="http://schemas.openxmlformats.org/officeDocument/2006/relationships/diagramQuickStyle" Target="../diagrams/quickStyle3.xml" /><Relationship Id="rId6" Type="http://schemas.openxmlformats.org/officeDocument/2006/relationships/diagramColors" Target="../diagrams/colors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4.xml" /><Relationship Id="rId3" Type="http://schemas.openxmlformats.org/officeDocument/2006/relationships/diagramData" Target="../diagrams/data4.xml" /><Relationship Id="rId4" Type="http://schemas.openxmlformats.org/officeDocument/2006/relationships/diagramLayout" Target="../diagrams/layout4.xml" /><Relationship Id="rId5" Type="http://schemas.openxmlformats.org/officeDocument/2006/relationships/diagramQuickStyle" Target="../diagrams/quickStyle4.xml" /><Relationship Id="rId6" Type="http://schemas.openxmlformats.org/officeDocument/2006/relationships/diagramColors" Target="../diagrams/colors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5.xml" /><Relationship Id="rId3" Type="http://schemas.openxmlformats.org/officeDocument/2006/relationships/diagramData" Target="../diagrams/data5.xml" /><Relationship Id="rId4" Type="http://schemas.openxmlformats.org/officeDocument/2006/relationships/diagramLayout" Target="../diagrams/layout5.xml" /><Relationship Id="rId5" Type="http://schemas.openxmlformats.org/officeDocument/2006/relationships/diagramQuickStyle" Target="../diagrams/quickStyle5.xml" /><Relationship Id="rId6" Type="http://schemas.openxmlformats.org/officeDocument/2006/relationships/diagramColors" Target="../diagrams/colors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6.xml" /><Relationship Id="rId3" Type="http://schemas.openxmlformats.org/officeDocument/2006/relationships/diagramData" Target="../diagrams/data6.xml" /><Relationship Id="rId4" Type="http://schemas.openxmlformats.org/officeDocument/2006/relationships/diagramLayout" Target="../diagrams/layout6.xml" /><Relationship Id="rId5" Type="http://schemas.openxmlformats.org/officeDocument/2006/relationships/diagramQuickStyle" Target="../diagrams/quickStyle6.xml" /><Relationship Id="rId6" Type="http://schemas.openxmlformats.org/officeDocument/2006/relationships/diagramColors" Target="../diagrams/colors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7.xml" /><Relationship Id="rId3" Type="http://schemas.openxmlformats.org/officeDocument/2006/relationships/diagramData" Target="../diagrams/data7.xml" /><Relationship Id="rId4" Type="http://schemas.openxmlformats.org/officeDocument/2006/relationships/diagramLayout" Target="../diagrams/layout7.xml" /><Relationship Id="rId5" Type="http://schemas.openxmlformats.org/officeDocument/2006/relationships/diagramQuickStyle" Target="../diagrams/quickStyle7.xml" /><Relationship Id="rId6" Type="http://schemas.openxmlformats.org/officeDocument/2006/relationships/diagramColors" Target="../diagrams/colors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8.xml" /><Relationship Id="rId3" Type="http://schemas.openxmlformats.org/officeDocument/2006/relationships/diagramData" Target="../diagrams/data8.xml" /><Relationship Id="rId4" Type="http://schemas.openxmlformats.org/officeDocument/2006/relationships/diagramLayout" Target="../diagrams/layout8.xml" /><Relationship Id="rId5" Type="http://schemas.openxmlformats.org/officeDocument/2006/relationships/diagramQuickStyle" Target="../diagrams/quickStyle8.xml" /><Relationship Id="rId6" Type="http://schemas.openxmlformats.org/officeDocument/2006/relationships/diagramColors" Target="../diagrams/colors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9.xml" /><Relationship Id="rId3" Type="http://schemas.openxmlformats.org/officeDocument/2006/relationships/diagramData" Target="../diagrams/data9.xml" /><Relationship Id="rId4" Type="http://schemas.openxmlformats.org/officeDocument/2006/relationships/diagramLayout" Target="../diagrams/layout9.xml" /><Relationship Id="rId5" Type="http://schemas.openxmlformats.org/officeDocument/2006/relationships/diagramQuickStyle" Target="../diagrams/quickStyle9.xml" /><Relationship Id="rId6" Type="http://schemas.openxmlformats.org/officeDocument/2006/relationships/diagramColors" Target="../diagrams/colors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0.xml" /><Relationship Id="rId3" Type="http://schemas.openxmlformats.org/officeDocument/2006/relationships/diagramData" Target="../diagrams/data10.xml" /><Relationship Id="rId4" Type="http://schemas.openxmlformats.org/officeDocument/2006/relationships/diagramLayout" Target="../diagrams/layout10.xml" /><Relationship Id="rId5" Type="http://schemas.openxmlformats.org/officeDocument/2006/relationships/diagramQuickStyle" Target="../diagrams/quickStyle10.xml" /><Relationship Id="rId6" Type="http://schemas.openxmlformats.org/officeDocument/2006/relationships/diagramColors" Target="../diagrams/colors1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1.xml" /><Relationship Id="rId3" Type="http://schemas.openxmlformats.org/officeDocument/2006/relationships/diagramData" Target="../diagrams/data11.xml" /><Relationship Id="rId4" Type="http://schemas.openxmlformats.org/officeDocument/2006/relationships/diagramLayout" Target="../diagrams/layout11.xml" /><Relationship Id="rId5" Type="http://schemas.openxmlformats.org/officeDocument/2006/relationships/diagramQuickStyle" Target="../diagrams/quickStyle11.xml" /><Relationship Id="rId6" Type="http://schemas.openxmlformats.org/officeDocument/2006/relationships/diagramColors" Target="../diagrams/colors1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2.xml" /><Relationship Id="rId3" Type="http://schemas.openxmlformats.org/officeDocument/2006/relationships/diagramData" Target="../diagrams/data12.xml" /><Relationship Id="rId4" Type="http://schemas.openxmlformats.org/officeDocument/2006/relationships/diagramLayout" Target="../diagrams/layout12.xml" /><Relationship Id="rId5" Type="http://schemas.openxmlformats.org/officeDocument/2006/relationships/diagramQuickStyle" Target="../diagrams/quickStyle12.xml" /><Relationship Id="rId6" Type="http://schemas.openxmlformats.org/officeDocument/2006/relationships/diagramColors" Target="../diagrams/colors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3.xml" /><Relationship Id="rId3" Type="http://schemas.openxmlformats.org/officeDocument/2006/relationships/diagramData" Target="../diagrams/data13.xml" /><Relationship Id="rId4" Type="http://schemas.openxmlformats.org/officeDocument/2006/relationships/diagramLayout" Target="../diagrams/layout13.xml" /><Relationship Id="rId5" Type="http://schemas.openxmlformats.org/officeDocument/2006/relationships/diagramQuickStyle" Target="../diagrams/quickStyle13.xml" /><Relationship Id="rId6" Type="http://schemas.openxmlformats.org/officeDocument/2006/relationships/diagramColors" Target="../diagrams/colors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4.xml" /><Relationship Id="rId3" Type="http://schemas.openxmlformats.org/officeDocument/2006/relationships/diagramData" Target="../diagrams/data14.xml" /><Relationship Id="rId4" Type="http://schemas.openxmlformats.org/officeDocument/2006/relationships/diagramLayout" Target="../diagrams/layout14.xml" /><Relationship Id="rId5" Type="http://schemas.openxmlformats.org/officeDocument/2006/relationships/diagramQuickStyle" Target="../diagrams/quickStyle14.xml" /><Relationship Id="rId6" Type="http://schemas.openxmlformats.org/officeDocument/2006/relationships/diagramColors" Target="../diagrams/colors14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5.xml" /><Relationship Id="rId3" Type="http://schemas.openxmlformats.org/officeDocument/2006/relationships/diagramData" Target="../diagrams/data15.xml" /><Relationship Id="rId4" Type="http://schemas.openxmlformats.org/officeDocument/2006/relationships/diagramLayout" Target="../diagrams/layout15.xml" /><Relationship Id="rId5" Type="http://schemas.openxmlformats.org/officeDocument/2006/relationships/diagramQuickStyle" Target="../diagrams/quickStyle15.xml" /><Relationship Id="rId6" Type="http://schemas.openxmlformats.org/officeDocument/2006/relationships/diagramColors" Target="../diagrams/colors15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13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0210605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zh-CN" altLang="en-US" smtClean="0"/>
              <a:t>消渴病（</a:t>
            </a:r>
            <a:r>
              <a:rPr lang="en-US" smtClean="0"/>
              <a:t>2</a:t>
            </a:r>
            <a:r>
              <a:rPr lang="zh-CN" altLang="en-US" smtClean="0"/>
              <a:t>型糖尿病）中医护理方案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一、常见证候要点</a:t>
            </a:r>
            <a:endParaRPr lang="zh-CN" altLang="en-US" smtClean="0"/>
          </a:p>
          <a:p>
            <a:r>
              <a:rPr lang="zh-CN" altLang="en-US" smtClean="0"/>
              <a:t>二、常见症状</a:t>
            </a:r>
            <a:r>
              <a:rPr lang="en-US" smtClean="0"/>
              <a:t>/</a:t>
            </a:r>
            <a:r>
              <a:rPr lang="zh-CN" altLang="en-US" smtClean="0"/>
              <a:t>证候施护</a:t>
            </a:r>
            <a:endParaRPr lang="zh-CN" altLang="en-US" smtClean="0"/>
          </a:p>
          <a:p>
            <a:r>
              <a:rPr lang="zh-CN" altLang="en-US" smtClean="0"/>
              <a:t>三、中医特色治疗护理</a:t>
            </a:r>
            <a:endParaRPr lang="zh-CN" altLang="en-US" smtClean="0"/>
          </a:p>
          <a:p>
            <a:r>
              <a:rPr lang="zh-CN" altLang="en-US" smtClean="0"/>
              <a:t>四、健康指导</a:t>
            </a:r>
            <a:endParaRPr lang="zh-CN" altLang="en-US" smtClean="0"/>
          </a:p>
          <a:p>
            <a:r>
              <a:rPr lang="zh-CN" altLang="en-US" smtClean="0"/>
              <a:t>五、护理难点</a:t>
            </a:r>
            <a:endParaRPr lang="zh-CN" altLang="en-US" smtClean="0"/>
          </a:p>
          <a:p>
            <a:r>
              <a:rPr lang="zh-CN" altLang="en-US" smtClean="0"/>
              <a:t>六、护理效果评价</a:t>
            </a:r>
            <a:endParaRPr lang="zh-CN" altLang="en-US" smtClean="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常见证候要点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>
                <a:solidFill>
                  <a:srgbClr val="00B050"/>
                </a:solidFill>
              </a:rPr>
              <a:t>一、常见证候要点</a:t>
            </a:r>
            <a:endParaRPr lang="zh-CN" altLang="en-US" smtClean="0">
              <a:solidFill>
                <a:srgbClr val="00B050"/>
              </a:solidFill>
            </a:endParaRPr>
          </a:p>
          <a:p>
            <a:r>
              <a:rPr lang="zh-CN" altLang="en-US" smtClean="0"/>
              <a:t>二、常见症状</a:t>
            </a:r>
            <a:r>
              <a:rPr lang="en-US" smtClean="0"/>
              <a:t>/</a:t>
            </a:r>
            <a:r>
              <a:rPr lang="zh-CN" altLang="en-US" smtClean="0"/>
              <a:t>证候施护</a:t>
            </a:r>
            <a:endParaRPr lang="zh-CN" altLang="en-US" smtClean="0"/>
          </a:p>
          <a:p>
            <a:r>
              <a:rPr lang="zh-CN" altLang="en-US" smtClean="0"/>
              <a:t>三、中医特色治疗护理</a:t>
            </a:r>
            <a:endParaRPr lang="zh-CN" altLang="en-US" smtClean="0"/>
          </a:p>
          <a:p>
            <a:r>
              <a:rPr lang="zh-CN" altLang="en-US" smtClean="0"/>
              <a:t>四、健康指导</a:t>
            </a:r>
            <a:endParaRPr lang="zh-CN" altLang="en-US" smtClean="0"/>
          </a:p>
          <a:p>
            <a:r>
              <a:rPr lang="zh-CN" altLang="en-US" smtClean="0"/>
              <a:t>五、护理难点</a:t>
            </a:r>
            <a:endParaRPr lang="zh-CN" altLang="en-US" smtClean="0"/>
          </a:p>
          <a:p>
            <a:r>
              <a:rPr lang="zh-CN" altLang="en-US" smtClean="0"/>
              <a:t>六、护理效果评价</a:t>
            </a:r>
            <a:endParaRPr lang="zh-CN" altLang="en-US" smtClean="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常见证候要点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>
                <a:solidFill>
                  <a:srgbClr val="00B050"/>
                </a:solidFill>
              </a:rPr>
              <a:t>一、常见证候要点</a:t>
            </a:r>
            <a:endParaRPr lang="zh-CN" altLang="en-US" smtClean="0">
              <a:solidFill>
                <a:srgbClr val="00B050"/>
              </a:solidFill>
            </a:endParaRPr>
          </a:p>
          <a:p>
            <a:r>
              <a:rPr lang="zh-CN" altLang="en-US" smtClean="0"/>
              <a:t>二、常见症状</a:t>
            </a:r>
            <a:r>
              <a:rPr lang="en-US" smtClean="0"/>
              <a:t>/</a:t>
            </a:r>
            <a:r>
              <a:rPr lang="zh-CN" altLang="en-US" smtClean="0"/>
              <a:t>证候施护</a:t>
            </a:r>
            <a:endParaRPr lang="zh-CN" altLang="en-US" smtClean="0"/>
          </a:p>
          <a:p>
            <a:r>
              <a:rPr lang="zh-CN" altLang="en-US" smtClean="0"/>
              <a:t>三、中医特色治疗护理</a:t>
            </a:r>
            <a:endParaRPr lang="zh-CN" altLang="en-US" smtClean="0"/>
          </a:p>
          <a:p>
            <a:r>
              <a:rPr lang="zh-CN" altLang="en-US" smtClean="0"/>
              <a:t>四、健康指导</a:t>
            </a:r>
            <a:endParaRPr lang="zh-CN" altLang="en-US" smtClean="0"/>
          </a:p>
          <a:p>
            <a:r>
              <a:rPr lang="zh-CN" altLang="en-US" smtClean="0"/>
              <a:t>五、护理难点</a:t>
            </a:r>
            <a:endParaRPr lang="zh-CN" altLang="en-US" smtClean="0"/>
          </a:p>
          <a:p>
            <a:r>
              <a:rPr lang="zh-CN" altLang="en-US" smtClean="0"/>
              <a:t>六、护理效果评价</a:t>
            </a:r>
            <a:endParaRPr lang="zh-CN" altLang="en-US" smtClean="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常见证候要点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常见证候要点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常见证候要点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常见证候要点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>
                <a:solidFill>
                  <a:srgbClr val="00B050"/>
                </a:solidFill>
              </a:rPr>
              <a:t>常见症状</a:t>
            </a:r>
            <a:r>
              <a:rPr lang="en-US" smtClean="0">
                <a:solidFill>
                  <a:srgbClr val="00B050"/>
                </a:solidFill>
              </a:rPr>
              <a:t>/</a:t>
            </a:r>
            <a:r>
              <a:rPr lang="zh-CN" altLang="en-US" smtClean="0">
                <a:solidFill>
                  <a:srgbClr val="00B050"/>
                </a:solidFill>
              </a:rPr>
              <a:t>证候施护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一、常见证候要点</a:t>
            </a:r>
            <a:endParaRPr lang="zh-CN" altLang="en-US" smtClean="0"/>
          </a:p>
          <a:p>
            <a:r>
              <a:rPr lang="zh-CN" altLang="en-US" smtClean="0">
                <a:solidFill>
                  <a:srgbClr val="00B050"/>
                </a:solidFill>
              </a:rPr>
              <a:t>二、常见症状</a:t>
            </a:r>
            <a:r>
              <a:rPr lang="en-US" smtClean="0">
                <a:solidFill>
                  <a:srgbClr val="00B050"/>
                </a:solidFill>
              </a:rPr>
              <a:t>/</a:t>
            </a:r>
            <a:r>
              <a:rPr lang="zh-CN" altLang="en-US" smtClean="0">
                <a:solidFill>
                  <a:srgbClr val="00B050"/>
                </a:solidFill>
              </a:rPr>
              <a:t>证候施护</a:t>
            </a:r>
            <a:endParaRPr lang="zh-CN" altLang="en-US" smtClean="0">
              <a:solidFill>
                <a:srgbClr val="00B050"/>
              </a:solidFill>
            </a:endParaRPr>
          </a:p>
          <a:p>
            <a:r>
              <a:rPr lang="zh-CN" altLang="en-US" smtClean="0"/>
              <a:t>三、中医特色治疗护理</a:t>
            </a:r>
            <a:endParaRPr lang="zh-CN" altLang="en-US" smtClean="0"/>
          </a:p>
          <a:p>
            <a:r>
              <a:rPr lang="zh-CN" altLang="en-US" smtClean="0"/>
              <a:t>四、健康指导</a:t>
            </a:r>
            <a:endParaRPr lang="zh-CN" altLang="en-US" smtClean="0"/>
          </a:p>
          <a:p>
            <a:r>
              <a:rPr lang="zh-CN" altLang="en-US" smtClean="0"/>
              <a:t>五、护理难点</a:t>
            </a:r>
            <a:endParaRPr lang="zh-CN" altLang="en-US" smtClean="0"/>
          </a:p>
          <a:p>
            <a:r>
              <a:rPr lang="zh-CN" altLang="en-US" smtClean="0"/>
              <a:t>六、护理效果评价</a:t>
            </a:r>
            <a:endParaRPr lang="zh-CN" altLang="en-US" smtClean="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尿量增多</a:t>
            </a:r>
            <a:endParaRPr lang="zh-CN" altLang="en-US"/>
          </a:p>
        </p:txBody>
      </p:sp>
      <p:graphicFrame>
        <p:nvGraphicFramePr>
          <p:cNvPr id="7" name="内容占位符 6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常见症状</a:t>
            </a:r>
            <a:r>
              <a:rPr lang="en-US" smtClean="0"/>
              <a:t>/</a:t>
            </a:r>
            <a:r>
              <a:rPr lang="zh-CN" altLang="en-US" smtClean="0"/>
              <a:t>证候施护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a3qhdh6895842243305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14876" y="2408736"/>
            <a:ext cx="3071834" cy="3504684"/>
          </a:xfrm>
        </p:spPr>
      </p:pic>
      <p:pic>
        <p:nvPicPr>
          <p:cNvPr id="5" name="图片 4" descr="t01f8f54fd908011ef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416" y="2571744"/>
            <a:ext cx="3510204" cy="328614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常见症状</a:t>
            </a:r>
            <a:r>
              <a:rPr lang="en-US" smtClean="0"/>
              <a:t>/</a:t>
            </a:r>
            <a:r>
              <a:rPr lang="zh-CN" altLang="en-US" smtClean="0"/>
              <a:t>证候施护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常见症状</a:t>
            </a:r>
            <a:r>
              <a:rPr lang="en-US" smtClean="0"/>
              <a:t>/</a:t>
            </a:r>
            <a:r>
              <a:rPr lang="zh-CN" altLang="en-US" smtClean="0"/>
              <a:t>证候施护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 descr="t01caf053086f8b454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29190" y="2214554"/>
            <a:ext cx="3429024" cy="2071702"/>
          </a:xfrm>
        </p:spPr>
      </p:pic>
      <p:pic>
        <p:nvPicPr>
          <p:cNvPr id="5" name="图片 4" descr="t01ae551c238f6e59a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48" y="2071678"/>
            <a:ext cx="3676650" cy="2286000"/>
          </a:xfrm>
          <a:prstGeom prst="rect">
            <a:avLst/>
          </a:prstGeom>
        </p:spPr>
      </p:pic>
      <p:pic>
        <p:nvPicPr>
          <p:cNvPr id="6" name="图片 5" descr="t01c6dcdd52cfd25ef5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0100" y="4286256"/>
            <a:ext cx="3254369" cy="2440777"/>
          </a:xfrm>
          <a:prstGeom prst="rect">
            <a:avLst/>
          </a:prstGeom>
        </p:spPr>
      </p:pic>
      <p:pic>
        <p:nvPicPr>
          <p:cNvPr id="7" name="图片 6" descr="01300000929328127978147033387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0628" y="4276053"/>
            <a:ext cx="3286148" cy="25819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常见症状</a:t>
            </a:r>
            <a:r>
              <a:rPr lang="en-US" smtClean="0"/>
              <a:t>/</a:t>
            </a:r>
            <a:r>
              <a:rPr lang="zh-CN" altLang="en-US" smtClean="0"/>
              <a:t>证候施护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常见症状</a:t>
            </a:r>
            <a:r>
              <a:rPr lang="en-US" smtClean="0"/>
              <a:t>/</a:t>
            </a:r>
            <a:r>
              <a:rPr lang="zh-CN" altLang="en-US" smtClean="0"/>
              <a:t>证候施护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常见症状</a:t>
            </a:r>
            <a:r>
              <a:rPr lang="en-US" smtClean="0"/>
              <a:t>/</a:t>
            </a:r>
            <a:r>
              <a:rPr lang="zh-CN" altLang="en-US" smtClean="0"/>
              <a:t>证候施护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常见症状</a:t>
            </a:r>
            <a:r>
              <a:rPr lang="en-US" smtClean="0"/>
              <a:t>/</a:t>
            </a:r>
            <a:r>
              <a:rPr lang="zh-CN" altLang="en-US" smtClean="0"/>
              <a:t>证候施护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内容占位符 4" descr="0fecb256156166553db0ce5e54dda6ec_409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2910" y="1857364"/>
            <a:ext cx="2662925" cy="4389437"/>
          </a:xfrm>
        </p:spPr>
      </p:pic>
      <p:pic>
        <p:nvPicPr>
          <p:cNvPr id="6" name="图片 5" descr="001pzCG5gy6KrOOowMj13&amp;69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561" y="2245614"/>
            <a:ext cx="3554261" cy="375515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常见证候要点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>
                <a:solidFill>
                  <a:srgbClr val="00B050"/>
                </a:solidFill>
              </a:rPr>
              <a:t>一、</a:t>
            </a:r>
            <a:r>
              <a:rPr lang="zh-CN" altLang="en-US" smtClean="0"/>
              <a:t>常见证候要点</a:t>
            </a:r>
            <a:endParaRPr lang="zh-CN" altLang="en-US" smtClean="0"/>
          </a:p>
          <a:p>
            <a:r>
              <a:rPr lang="zh-CN" altLang="en-US" smtClean="0"/>
              <a:t>二、常见症状</a:t>
            </a:r>
            <a:r>
              <a:rPr lang="en-US" smtClean="0"/>
              <a:t>/</a:t>
            </a:r>
            <a:r>
              <a:rPr lang="zh-CN" altLang="en-US" smtClean="0"/>
              <a:t>证候施护</a:t>
            </a:r>
            <a:endParaRPr lang="zh-CN" altLang="en-US" smtClean="0"/>
          </a:p>
          <a:p>
            <a:r>
              <a:rPr lang="zh-CN" altLang="en-US" smtClean="0"/>
              <a:t>三、</a:t>
            </a:r>
            <a:r>
              <a:rPr lang="zh-CN" altLang="en-US" smtClean="0">
                <a:solidFill>
                  <a:schemeClr val="accent4"/>
                </a:solidFill>
              </a:rPr>
              <a:t>中医特色治疗护理</a:t>
            </a:r>
            <a:endParaRPr lang="zh-CN" altLang="en-US" smtClean="0">
              <a:solidFill>
                <a:schemeClr val="accent4"/>
              </a:solidFill>
            </a:endParaRPr>
          </a:p>
          <a:p>
            <a:r>
              <a:rPr lang="zh-CN" altLang="en-US" smtClean="0"/>
              <a:t>四、健康指导</a:t>
            </a:r>
            <a:endParaRPr lang="zh-CN" altLang="en-US" smtClean="0"/>
          </a:p>
          <a:p>
            <a:r>
              <a:rPr lang="zh-CN" altLang="en-US" smtClean="0"/>
              <a:t>五、护理难点</a:t>
            </a:r>
            <a:endParaRPr lang="zh-CN" altLang="en-US" smtClean="0"/>
          </a:p>
          <a:p>
            <a:r>
              <a:rPr lang="zh-CN" altLang="en-US" smtClean="0"/>
              <a:t>六、护理效果评价</a:t>
            </a:r>
            <a:endParaRPr lang="zh-CN" altLang="en-US" smtClean="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mtClean="0"/>
              <a:t>中医特色治疗护理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中医特色治疗护理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中医特色治疗护理</a:t>
            </a:r>
            <a:endParaRPr lang="zh-CN" altLang="en-US"/>
          </a:p>
        </p:txBody>
      </p:sp>
      <p:graphicFrame>
        <p:nvGraphicFramePr>
          <p:cNvPr id="5" name="内容占位符 4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特色技术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1.</a:t>
            </a:r>
            <a:r>
              <a:rPr lang="zh-CN" altLang="en-US" smtClean="0"/>
              <a:t>中药泡洗：适用于下肢麻、凉、痛者，遵医嘱选用活血通络止痛之剂。水温以</a:t>
            </a:r>
            <a:r>
              <a:rPr lang="en-US" smtClean="0"/>
              <a:t>37</a:t>
            </a:r>
            <a:r>
              <a:rPr lang="zh-CN" altLang="en-US" smtClean="0"/>
              <a:t>～</a:t>
            </a:r>
            <a:r>
              <a:rPr lang="en-US" smtClean="0"/>
              <a:t>40</a:t>
            </a:r>
            <a:r>
              <a:rPr lang="zh-CN" altLang="en-US" smtClean="0"/>
              <a:t>℃为宜，时间</a:t>
            </a:r>
            <a:r>
              <a:rPr lang="en-US" smtClean="0"/>
              <a:t>20</a:t>
            </a:r>
            <a:r>
              <a:rPr lang="zh-CN" altLang="en-US" smtClean="0"/>
              <a:t>～</a:t>
            </a:r>
            <a:r>
              <a:rPr lang="en-US" smtClean="0"/>
              <a:t>30</a:t>
            </a:r>
            <a:r>
              <a:rPr lang="zh-CN" altLang="en-US" smtClean="0"/>
              <a:t>分钟，严防烫伤。</a:t>
            </a:r>
            <a:endParaRPr lang="zh-CN" altLang="en-US"/>
          </a:p>
        </p:txBody>
      </p:sp>
      <p:pic>
        <p:nvPicPr>
          <p:cNvPr id="4" name="图片 3" descr="143763057757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628" y="2928934"/>
            <a:ext cx="3452810" cy="345281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耳穴贴压（耳穴埋豆）：根据病情需要选择耳穴（详见附录</a:t>
            </a:r>
            <a:endParaRPr lang="zh-CN" altLang="en-US"/>
          </a:p>
        </p:txBody>
      </p:sp>
      <p:pic>
        <p:nvPicPr>
          <p:cNvPr id="4" name="图片 3" descr="a3qhdh689584224330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3174" y="2651176"/>
            <a:ext cx="2714644" cy="309716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穴位贴敷：遵医嘱选择手三里、足三里、涌泉等穴位，首次贴敷</a:t>
            </a:r>
            <a:r>
              <a:rPr lang="en-US" smtClean="0"/>
              <a:t>2</a:t>
            </a:r>
            <a:r>
              <a:rPr lang="zh-CN" altLang="en-US" smtClean="0"/>
              <a:t>小时左右即可，以后每日一次，每次保留</a:t>
            </a:r>
            <a:r>
              <a:rPr lang="en-US" smtClean="0"/>
              <a:t>4</a:t>
            </a:r>
            <a:r>
              <a:rPr lang="zh-CN" altLang="en-US" smtClean="0"/>
              <a:t>小时，</a:t>
            </a:r>
            <a:r>
              <a:rPr lang="en-US" smtClean="0"/>
              <a:t>4</a:t>
            </a:r>
            <a:r>
              <a:rPr lang="zh-CN" altLang="en-US" smtClean="0"/>
              <a:t>周为一疗程</a:t>
            </a:r>
            <a:endParaRPr lang="zh-CN" altLang="en-US"/>
          </a:p>
        </p:txBody>
      </p:sp>
      <p:pic>
        <p:nvPicPr>
          <p:cNvPr id="4" name="图片 3" descr="t01b4108808bba5b1b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96" y="3714752"/>
            <a:ext cx="2952750" cy="2200275"/>
          </a:xfrm>
          <a:prstGeom prst="rect">
            <a:avLst/>
          </a:prstGeom>
        </p:spPr>
      </p:pic>
      <p:pic>
        <p:nvPicPr>
          <p:cNvPr id="5" name="图片 4" descr="20130725145134-88419647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562" y="3406497"/>
            <a:ext cx="3667124" cy="30895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艾灸：适用于阳虚者，遵医嘱取肺俞、脾俞、大椎、神阙、足三里、关元等穴位</a:t>
            </a:r>
            <a:endParaRPr lang="zh-CN" altLang="en-US"/>
          </a:p>
        </p:txBody>
      </p:sp>
      <p:pic>
        <p:nvPicPr>
          <p:cNvPr id="4" name="图片 3" descr="0130000092932812797814703338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24" y="3000372"/>
            <a:ext cx="3835058" cy="3495672"/>
          </a:xfrm>
          <a:prstGeom prst="rect">
            <a:avLst/>
          </a:prstGeom>
        </p:spPr>
      </p:pic>
      <p:pic>
        <p:nvPicPr>
          <p:cNvPr id="5" name="图片 4" descr="wKkaK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7686" y="3214686"/>
            <a:ext cx="4286280" cy="272763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https://d.book118.com/328002106051006026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流畅">
  <a:themeElements>
    <a:clrScheme name="流畅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流畅">
      <a:majorFont>
        <a:latin typeface="Calibri"/>
        <a:ea typeface="隶书"/>
        <a:cs typeface="Arial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宋体"/>
        <a:cs typeface="Arial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流畅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36">
      <vt:lpstr>Arial</vt:lpstr>
      <vt:lpstr>Calibri</vt:lpstr>
      <vt:lpstr>隶书</vt:lpstr>
      <vt:lpstr>Constantia</vt:lpstr>
      <vt:lpstr>宋体</vt:lpstr>
      <vt:lpstr>Wingdings 2</vt:lpstr>
      <vt:lpstr>Office Theme</vt:lpstr>
      <vt:lpstr>消渴病（2型糖尿病）中医护理方案</vt:lpstr>
      <vt:lpstr>PowerPoint Presentation</vt:lpstr>
      <vt:lpstr>常见证候要点</vt:lpstr>
      <vt:lpstr>常见证候要点</vt:lpstr>
      <vt:lpstr>常见证候要点</vt:lpstr>
      <vt:lpstr>常见证候要点</vt:lpstr>
      <vt:lpstr>常见证候要点</vt:lpstr>
      <vt:lpstr>常见证候要点</vt:lpstr>
      <vt:lpstr>常见症状/证候施护</vt:lpstr>
      <vt:lpstr>尿量增多</vt:lpstr>
      <vt:lpstr>常见症状/证候施护</vt:lpstr>
      <vt:lpstr>PowerPoint Presentation</vt:lpstr>
      <vt:lpstr>常见症状/证候施护</vt:lpstr>
      <vt:lpstr>常见症状/证候施护</vt:lpstr>
      <vt:lpstr>PowerPoint Presentation</vt:lpstr>
      <vt:lpstr>常见症状/证候施护</vt:lpstr>
      <vt:lpstr>常见症状/证候施护</vt:lpstr>
      <vt:lpstr>常见症状/证候施护</vt:lpstr>
      <vt:lpstr>常见症状/证候施护</vt:lpstr>
      <vt:lpstr>PowerPoint Presentation</vt:lpstr>
      <vt:lpstr>常见证候要点</vt:lpstr>
      <vt:lpstr>中医特色治疗护理</vt:lpstr>
      <vt:lpstr>中医特色治疗护理</vt:lpstr>
      <vt:lpstr>中医特色治疗护理</vt:lpstr>
      <vt:lpstr>特色技术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2024-09-03T13:31:43.136</cp:lastPrinted>
  <dcterms:created xsi:type="dcterms:W3CDTF">2024-09-03T05:31:43Z</dcterms:created>
  <dcterms:modified xsi:type="dcterms:W3CDTF">2024-09-03T05:31:45Z</dcterms:modified>
</cp:coreProperties>
</file>