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C1D70-1470-4369-84C1-3394CC5F9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1E395-3C1B-45B3-9491-CF551BB5A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3EECE-5134-40DA-9719-B517409DF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0A5B54-AD94-46F0-81AD-A863A384C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ACADB8-71EC-4D22-8A8B-B89EE7070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FBEBF1-C6B2-48EA-AB15-9CCE1DDDC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01826C-C0C2-4765-A7A5-C9E212566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ECA04-0DD1-495B-A1F7-CA63D21B9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6E750-5679-4BDC-BB48-4B716BB6A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48630-32F8-4C24-B454-442035ACD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D7660-7642-4849-9091-F44DEF453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0302710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中国网络教育发展二十年述评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中国网络教育二十年发展历程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中国网络教育发展的主要成就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中国网络教育发展的挑战与问题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国际网络教育发展趋势与借鉴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中国网络教育未来展望与建议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8458" b="8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网络教育的发展历程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中国网络教育经历了从无到有、从小到大的发展历程，逐渐形成了多元化的网络教育体系。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网络教育兴起背景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随着互联网技术的快速发展和普及，网络教育作为一种新型的教育形式逐渐兴起。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网络教育的重要性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网络教育打破了传统教育的时空限制，为更多人提供了接受教育的机会，促进了教育公平。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本文旨在对中国网络教育二十年来的发展进行全面梳理和述评，总结经验教训，展望未来发展趋势。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本文主要探讨中国网络教育的发展历程、现状、问题及未来发展趋势等方面的问题。具体包括网络教育的政策环境、基础设施建设、教育资源开发、教学模式创新、教育质量保障等方面的问题。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中国网络教育二十年发展历程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政策环境建设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教育部启动“现代远程教育工程”，为网络教育发展提供政策支持。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高校和企业开始建设网络教育平台，为远程教育提供技术支撑。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试点项目开展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部分高校和企业开展网络教育试点项目，探索网络教育模式。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起步阶段（1998-2002年）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网络教育逐渐在高等教育、职业教育、继续教育等领域普及。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网络教育普及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高校和企业加强优质教育资源开发，推动网络教育资源共享。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优质资源建设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随着互联网技术发展，网络教育实现多媒体化、交互化、智能化等创新应用。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技术创新与应用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快速发展阶段（2003-2012年）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政策体系完善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政府出台一系列政策，规范网络教育管理，促进网络教育健康发展。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多元模式探索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网络教育形成学历教育、非学历教育、企业培训等多元发展模式。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中国网络教育积极参与国际合作与交流，提升国际影响力。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技术创新与融合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大数据、人工智能等新技术应用于网络教育，推动教育模式创新与发展。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成熟与多元发展阶段（2013年至今）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中国网络教育发展的主要成就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教育资源公共服务平台建设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建立了多个教育资源公共服务平台，为师生提供了海量、优质、可共享的教育教学资源。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高等教育数字校园建设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推动了高校数字校园建设，实现了校内教学、科研、管理等各项工作的数字化、网络化。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国家级精品在线开放课程建设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通过认定和推广一大批国家级精品在线开放课程，促进了优质教育资源的共享和应用。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教育资源建设与共享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在线课程与教学模式创新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中国积极参与国际在线教育合作与交流，引进国外优质教育资源，同时也将中国在线教育成果推向世界。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在线教育国际合作与交流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中国高校和在线教育平台纷纷推出MOOCs，打破了传统教育的时空限制，让更多人有机会接受优质教育。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大规模开放在线课程（MOOCs）的兴起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通过翻转课堂和混合式教学模式，将在线教育与面对面教学有机结合，提高了教学效果和学生学习体验。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翻转课堂与混合式教学模式的探索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继续教育与终身学习体系的构建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远程教育为构建继续教育与终身学习体系提供了有力支撑，满足了社会成员多样化、个性化的学习需求。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在线职业培训与技能提升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针对在职人员和学生等不同群体，提供在线职业培训和技能提升课程，促进了人才培养和就业创业。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农村远程教育的发展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通过卫星、互联网等技术手段，将优质教育资源输送到农村和偏远地区，促进了教育公平和均衡发展。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远程教育普及与推广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教育专网与教育云服务平台建设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构建了覆盖全国的教育专网和多个教育云服务平台，为在线教育提供了稳定、高效的网络环境。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数字化校园与智慧校园建设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推动了数字化校园和智慧校园建设，实现了学校各项工作的智能化管理和服务。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教育大数据与人工智能技术应用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通过教育大数据和人工智能等技术手段，对在线教育数据进行挖掘和分析，为教育管理和决策提供科学依据。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教育信息化基础设施建设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https://d.book118.com/328003027101006043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2024-09-23T06:04:21.061</cp:lastPrinted>
  <dcterms:created xsi:type="dcterms:W3CDTF">2024-09-22T22:04:21Z</dcterms:created>
  <dcterms:modified xsi:type="dcterms:W3CDTF">2024-09-22T22:04:23Z</dcterms:modified>
</cp:coreProperties>
</file>