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F62FF-5C8E-4A43-9B7C-BE5E11255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F4513-4DB0-4510-87F2-566AF8F36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90B9A-21BA-4610-970F-43CEF7979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AD4CA-FC74-47AD-B9D4-FFF0E41BD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3E82D9-8FDD-49ED-98C3-5B01CE871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A51E8B-FCAE-418E-B141-8634A7430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67A93D-C98B-40DA-AAF5-710271450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56594-32A4-4992-9E80-BD95CCB11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2EF67-E489-485C-8D23-B2A4178ED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59908-78A7-4780-8BD4-BEF1D22B8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9371C-8A60-4611-A899-3FF273514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04130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降低哺乳仔猪死亡率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哺乳仔猪死亡原因分析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降低哺乳仔猪死亡率的关键措施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母猪饲养管理优化方案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仔猪抗病能力提升策略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猪舍环境控制改进措施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生产管理流程完善方案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83" r="317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哺乳仔猪死亡率的降低可以直接提高生猪养殖的成活率，进而增加养殖效益。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提高养殖效益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降低哺乳仔猪死亡率有助于推动畜牧业健康发展，提高我国畜牧业的国际竞争力。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促进畜牧业发展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死亡率现状及影响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当前，我国哺乳仔猪死亡率较高，给养殖业带来严重损失。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高死亡率不仅影响养殖效益，还可能导致养殖者信心受挫，影响畜牧业的可持续发展。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哺乳仔猪死亡原因分析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猪饲养管理的好坏直接影响到哺乳仔猪的生长发育和健康状况。如果母猪饲养管理不当，如饲料营养不均衡、饲喂不规律、环境卫生差等，都会导致母猪体质下降，乳汁质量变差，从而影响哺乳仔猪的生长发育和健康状况，增加死亡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母猪饲养管理不当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母猪患有疾病，如乳房炎、子宫炎等，会影响乳汁的质量和数量，使得哺乳仔猪无法获得充足的营养，导致生长发育受阻，甚至死亡。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母猪疾病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母猪因素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初生重低的仔猪体质较弱，抵抗力差，容易感染疾病，死亡率较高。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部分仔猪可能存在先天性缺陷，如畸形、遗传性疾病等，这些缺陷会影响其生存能力。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仔猪因素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先天性缺陷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初生重低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温度不适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哺乳仔猪对温度的要求较高，过高或过低的温度都会影响其生长发育和健康状况。高温容易导致仔猪脱水、中暑甚至死亡；低温则会使仔猪体温下降，易感染疾病。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湿度不适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湿度过高会导致环境潮湿，有利于病原菌的滋生和传播，增加哺乳仔猪感染疾病的风险。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猪舍内空气质量差，有害气体含量高，会对哺乳仔猪的呼吸系统造成损害，影响其健康状况。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饲养密度过大、通风不良、消毒不彻底等饲养管理问题都会增加哺乳仔猪感染疾病的风险。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饲养管理不当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未及时进行疫苗接种、药物预防等措施，导致哺乳仔猪易感染疾病。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疫病防控措施不到位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降低哺乳仔猪死亡率的关键措施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母猪营养管理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确保母猪获得均衡的营养，特别是妊娠后期和哺乳期，以满足胎儿和乳汁生产的营养需求。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母猪健康管理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实施健康管理和疾病预防措施，如疫苗接种、驱虫和定期体检，以降低母猪疾病对仔猪的影响。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加强母猪饲养管理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初生仔猪护理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确保初生仔猪及时吃到初乳，以获得足够的母源抗体保护。同时，做好仔猪的保温和防压工作。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仔猪营养补充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在哺乳期，为仔猪提供适量的教槽料和开口料，以弥补母乳营养的不足，促进仔猪消化道发育和免疫力提升。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提高仔猪抗病能力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保持猪舍内适宜的温度，特别是初生仔猪需要更高的温度。使用保温设备如保温箱、红外线灯等。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通风与湿度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确保猪舍空气新鲜，控制湿度在合适范围内，以减少病原菌的滋生和传播。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优化猪舍环境控制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做好母猪的接产工作，及时处理难产和异常情况。产后对母猪进行护理和消炎处理。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母猪接产与护理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在母猪产仔过多或过少时，进行合理的寄养和并窝操作，以确保每头仔猪都能获得足够的母乳和护理。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仔猪寄养与并窝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建立疫病监测机制，一旦发现疫情，及时隔离、治疗和无害化处理，防止疫情扩散。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疫病监测与处置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完善生产管理流程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母猪饲养管理优化方案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https://d.book118.com/328004130114006032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2024-09-10T09:13:39.841</cp:lastPrinted>
  <dcterms:created xsi:type="dcterms:W3CDTF">2024-09-10T01:13:39Z</dcterms:created>
  <dcterms:modified xsi:type="dcterms:W3CDTF">2024-09-10T01:13:42Z</dcterms:modified>
</cp:coreProperties>
</file>