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1A28D-99CA-4123-90C3-9877B478F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DACA-C659-4C50-BB98-2F39AD317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C396E-AE79-46B4-A798-E4775884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FAA46-2A82-4248-84AD-F4FAEAC8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0C7FC-69B0-48F1-922F-DAEB20B6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4EB4B-501A-42CE-9A99-2DE5E2B2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397FD-45B7-4065-8344-E206F44FE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02E1B-9CC8-4D91-8B63-F2B368BF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5492D-5A93-43A8-A5DB-2E7201D53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8887E-23D1-40BE-835D-1F7320DE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8CEDD-B832-4F1F-94CF-1A5BB985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5112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成为一名受欢迎的育婴师礼仪培训实践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基本礼仪规范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与婴幼儿相处的礼仪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与家长沟通的礼仪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应对突发情况的礼仪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提升自身专业素养的礼仪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提升育婴师职业素养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通过礼仪培训，使育婴师掌握专业的沟通和互动技巧，提升整体职业素养。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育婴师作为与婴幼儿及家庭密切互动的职业，良好的礼仪形象有助于赢得客户信任和好感。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随着社会对育婴师职业要求的提高，具备礼仪素养的育婴师更具市场竞争力。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得体的礼仪能够让育婴师与婴幼儿及家庭建立融洽的关系，营造和谐的相处氛围。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保障工作顺利进行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提升个人品牌价值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通过遵循一定的礼仪规范，育婴师能够更有效地与婴幼儿互动，确保工作顺利进行。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良好的礼仪素养是育婴师个人品牌的重要组成部分，有助于提升个人知名度和美誉度。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礼仪在育婴师工作中的重要性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基本礼仪规范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育婴师的着装应该整洁、干净，没有污渍或破损。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选择适合育婴师职业的服装，避免过于花哨或暴露的款式。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选择合适的服装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保持身体清洁，没有异味，指甲修剪整齐。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着装整洁大方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站立时挺胸收腹，双脚并拢或略微分开，双手自然下垂或交叠放在腹前。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2500" r="3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保持良好站姿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坐下时保持上身挺直，双腿并拢或交叉放置，双手轻放在大腿上。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注意坐姿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避免在公共场合做出不雅的动作，如打哈欠、伸懒腰等。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避免不雅动作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仪态端庄优雅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88" b="20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保持亲切微笑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面带微笑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与宝宝和家长交流时，保持亲切自然的微笑，传递友好和善意。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与对方保持眼神交流，展现自信和关注。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注意语气和语调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使用温和、亲切的语气和语调与宝宝和家长沟通，让他们感受到温暖和关怀。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与婴幼儿相处的礼仪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尊重成长节奏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遵循婴幼儿成长发育的自然规律，不拔苗助长，允许其按照自身节奏探索和成长。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了解每个婴幼儿的独特性格和需求，根据其个性特点提供定制化的照顾和关怀。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敏感期照顾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认识和尊重婴幼儿的敏感期，如口欲期、手欲期等，提供适当的支持和引导。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833" r="1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尊重婴幼儿个性及需求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通过微笑、眼神接触、拥抱等身体语言与婴幼儿建立信任和亲密关系。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使用简单、清晰的语言和词汇与婴幼儿交流，避免使用复杂的句子或专业术语。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耐心倾听婴幼儿的表达，尝试理解其需求和感受，并给予积极回应。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掌握与婴幼儿沟通技巧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舒适布置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根据婴幼儿的喜好和需求布置环境，提供舒适、温馨的居住和活动空间。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卫生整洁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保持婴幼儿生活环境的卫生和整洁，定期清洁和消毒，预防疾病传播。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确保婴幼儿生活环境的安全性，如家具边角防护、电源插座保护等，预防意外伤害。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营造安全舒适环境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https://d.book118.com/328005112034006023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2024-08-29T16:10:45.366</cp:lastPrinted>
  <dcterms:created xsi:type="dcterms:W3CDTF">2024-08-29T08:10:45Z</dcterms:created>
  <dcterms:modified xsi:type="dcterms:W3CDTF">2024-08-29T08:10:47Z</dcterms:modified>
</cp:coreProperties>
</file>