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5C25F-A380-44E8-995C-E017C7067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D11F9-59B2-4787-8F44-73F529584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93428-EF26-4808-9EF8-76AF06C05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A0D91-0FD3-4239-94A6-7027EA441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3F2FA5-DEA4-4A7C-82F5-8EB1CAD7C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9AB9DC-C174-435F-AC69-3F78B71B0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039BCE-33C5-4FB9-9996-E8183256D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0022A-80C0-4BA0-9E39-72F700C4D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07E72-3738-4B05-9D37-78D2F35B9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6C32E-134F-429F-80A5-E716799CE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89651-80B0-492C-94CC-67730D451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0612000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腰椎间盘镜术后护理查房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术后功能锻炼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术后复查与随访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术后常见问题与处理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662" b="366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解除腰椎间盘对神经根的压迫，缓解腰痛和下肢疼痛。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恢复腰椎的正常生理曲度和稳定性。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防止腰椎间盘突出的进一步发展。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手术过程简述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通过腰椎间盘镜，在腰椎间盘的适当位置进行手术操作。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清理手术区域，止血，放置引流管。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1D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患者采用俯卧位，局部麻醉或全身麻醉。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摘除突出的腰椎间盘或进行腰椎间盘成形术。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缝合伤口，包扎固定。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术后恢复期注意事项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保持伤口清洁干燥，定期更换敷料。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逐渐进行康复训练，如直腿抬高、腰背肌锻炼等，以恢复腰椎功能。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注意饮食调整，增加营养摄入，促进伤口愈合。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遵循医生的建议，按时服用药物。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休息与活动需平衡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镜术后，患者需要充分休息，但长时间卧床可能导致肌肉萎缩和关节僵硬。因此，适当的活动和功能锻炼对于恢复非常重要。在术后早期，患者可以在医生的指导下进行床上翻身和四肢活动。随着恢复的进展，可以逐渐增加活动量和强度，如进行腰背肌锻炼和散步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13" r="20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保持营养均衡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术后饮食应以清淡、易消化、营养丰富为主，多摄入高蛋白、低脂肪的食物，如鱼、瘦肉、蛋等。同时，多吃新鲜蔬菜和水果，补充维生素和矿物质。避免食用辛辣、刺激性食物和烟酒，以免影响伤口愈合。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合理使用药物缓解疼痛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是常见的症状，对于轻中度疼痛，可以采用物理治疗如热敷、按摩等缓解。对于重度疼痛，可以在医生的指导下使用止痛药物，如非甾体抗炎药、阿片类药物等。在使用药物时，应遵循医生的指导，注意药物的副作用和成瘾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疼痛管理与药物治疗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术后功能锻炼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https://d.book118.com/328006120007006026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2024-09-02T23:58:27.387</cp:lastPrinted>
  <dcterms:created xsi:type="dcterms:W3CDTF">2024-09-02T15:58:27Z</dcterms:created>
  <dcterms:modified xsi:type="dcterms:W3CDTF">2024-09-02T15:58:29Z</dcterms:modified>
</cp:coreProperties>
</file>