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494CE-54AF-4777-BD98-60C8E63C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C6720-7EB4-4C24-854A-A3BDC4BA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C93C0-D990-4A6B-816F-3E6ABB1E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D27C7-510E-434C-A7EB-58105C87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D4F45-CBBF-40AE-820D-455946E4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85CA7-83A2-47B6-A531-350CDF6F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8C84A-FC95-4B05-B026-0BEC8A022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16473-47F1-499B-8E95-6ABE337B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958DF-2512-44FB-8846-476BB826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98E72-E503-43CF-87F2-114DDCB9B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78CBF-ED96-49DA-95C7-6522F440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7107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《句式变换复习指导》PPT课件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主动句与被动句变换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长句与短句变换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肯定句与否定句变换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陈述句与反问句变换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双重否定句与肯定句变换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句式变换概述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详细描述：句式变换是指在保持句子意义不变的前提下，通过改变句子的语序、结构或表达方式，使句子更加丰富多样、生动有力。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句式变换的定义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详细描述：句式变换的类型包括主动句与被动句的变换、肯定句与否定句的变换、陈述句与反问句的变换、长句与短句的变换等。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句式变换的类型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详细描述：句式变换的意义在于提高语言表达的准确性和丰富性，增强语言的艺术感染力，使读者更好地理解和感受语言的魅力。同时，句式变换也是提高写作水平的重要手段之一。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句式变换的意义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主动句与被动句变换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找到动作的执行者，将其放在句首，并使用“被”字连接。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保留动作的受事者，将其放在“被”字之后。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调整其他成分，确保句子语法正确和逻辑清晰。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主动句变被动句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保留动作的执行者，并将其放在主语之后，使用“把”字连接。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调整其他成分，确保句子语法正确和逻辑清晰。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找到动作的受事者，将其作为主语放在句首。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被动句变主动句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注意时态和语态的变化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在变换句式时，要确保时态和语态的一致性，如过去时态和完成时态的处理。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避免歧义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在变换过程中，要确保句子的意思清晰明确，避免产生歧义。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符合语言习惯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在变换过程中，要遵循汉语的语言习惯，使句子更加自然流畅。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长句与短句变换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长句变短句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详细描述：将一个复杂的长句拆分成几个简单的短句，使句子结构更加清晰，易于理解。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总结词：化繁为简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短句变长句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总结词：整合信息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详细描述：将几个短句整合成一个复杂的长句，以表达更为丰富和完整的信息。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https://d.book118.com/328007107103006032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2024-09-10T05:33:16.647</cp:lastPrinted>
  <dcterms:created xsi:type="dcterms:W3CDTF">2024-09-09T21:33:16Z</dcterms:created>
  <dcterms:modified xsi:type="dcterms:W3CDTF">2024-09-09T21:33:18Z</dcterms:modified>
</cp:coreProperties>
</file>