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B973E7-2FE8-45A8-A13A-6F589180D1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D660D8-061F-497D-95C9-48649D8CA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D87024-325B-4E52-8ED7-96E1EBA75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3E67E6-EF59-4B93-9C61-7135CB1D6A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949C1F-145A-44F2-9688-FB0A87F34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5FF5E8-9982-456D-8D35-FBCB5FD3D2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BC4B69-1C09-4828-89C7-E89AF926E4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3442C3-55E9-4BB7-9235-B6EE8FCAE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AC993A-8E50-4F6C-924A-06432DB0F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038E5F-D78F-4E78-B907-439E1840D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E7C361-D6AC-4808-AF10-3DBE4021C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01001012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《染整工艺与装备》PPT课件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染整工艺概述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染整装备简介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染整工艺流程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染整装备操作与维护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染整工艺与装备的发展趋势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染整工艺概述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染整工艺是指对纺织品进行染色、印花、整理等加工的工艺过程。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根据加工方式的不同，染整工艺可以分为染色工艺、印花工艺和整理工艺等。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染整工艺的定义与分类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纺织业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家纺业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34" b="1034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4722" r="4722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9531" b="19531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染整工艺的应用领域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染整工艺是纺织产业链中不可或缺的一环，广泛应用于各类纺织品的加工和生产。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染整工艺能够为服装提供丰富的色彩和图案，提升服装的美观度和附加值。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染整工艺在家纺产品如床单、毛巾等领域也有广泛应用，提供多样化的产品选择。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古代染整工艺以天然染料为主，如靛蓝、茜草等，主要用于棉、麻、丝等纺织品的染色。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古代染整工艺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近代染整工艺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83" r="16583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现代染整工艺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随着化学工业的发展，人工合成的染料和助剂逐渐取代天然染料，染整工艺也得到了极大的提升。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现代染整工艺更加注重环保、节能和可持续发展，新型的染料和加工技术不断涌现。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染整工艺的发展历程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染整装备简介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烧毛机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退浆机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漂白机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拉幅机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前处理设备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用于去除织物表面的绒毛，使织物表面光滑。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去除织物上的浆料，为后续工序做准备。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通过拉伸织物，使其尺寸稳定，不易变形。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用于去除织物上的色素，使织物颜色更白。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卷染机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溢流染色机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喷染机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轧染机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染色设备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005" r="16005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适用于小批量、多品种的染色生产。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通过循环染液进行染色，适合大批量生产。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通过喷涂染液进行染色，适用于特殊织物的染色。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通过轧压方式使染液均匀渗透织物，适用于厚重织物的染色。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545" r="15545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633" r="1763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通过加热使织物尺寸稳定，不易变形。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热定型机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通过树脂整理提高织物的抗皱性能。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树脂整理机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通过化学药剂使织物手感柔软。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柔软整理机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通过压光使织物表面光滑，有光泽。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压光机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后处理设备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用于织物的烘干，以减少水分。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烘干机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用于织物出炉后的降温，防止热损伤。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冷却机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用于将染色完成的织物打包，便于运输和储存。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打包机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其他辅助设备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染整工艺流程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0266" b="3026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纤维材料的预处理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纤维材料的分类与特性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介绍纤维材料的种类、性能特点以及适用范围，为后续染整工艺提供基础。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预处理的目的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阐述纤维材料预处理的必要性，如去除杂质、增强纤维间的抱合力等。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预处理的方法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详细介绍常见的预处理方法，如烧毛、煮炼、漂白等，并说明其作用原理和操作要点。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染料的质量控制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讨论如何控制染料的质量，以确保染色效果的稳定性和一致性。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染料的基本知识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介绍染料的分类、性能指标以及选用原则，确保所选染料符合生产要求。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染料的配制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阐述染料配制的原理及方法，如按比例混合、溶解、乳化等，并强调配制过程中的注意事项。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染料的选用与配制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https://d.book118.com/328010010125006025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2024-09-02T14:30:48.162</cp:lastPrinted>
  <dcterms:created xsi:type="dcterms:W3CDTF">2024-09-02T06:30:48Z</dcterms:created>
  <dcterms:modified xsi:type="dcterms:W3CDTF">2024-09-02T06:30:50Z</dcterms:modified>
</cp:coreProperties>
</file>