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5FE8D-C5C3-4BD2-BA1B-ACE33ADDC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3D3C7-0624-4FFF-9130-D0F4874F1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4CBC8-5C14-41C6-9860-B2B4A3315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D142A3-9428-4794-8EFE-AD6C10C67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2EAC36-AD40-44C4-83E6-D610FEAD6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AAAE39-2889-46E2-95BA-1CDCEFA43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BBE8C9-F2D4-4A86-9216-2DD0FCB92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A7B1F3-2738-41FB-BC21-39178823D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A5F674-9B80-42F5-BD39-A04BC68D8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240A2-B1A0-4F78-B739-ACA6E7624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9CE81-D8CB-44C7-9E35-02888766D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1201106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肩关节周围炎康复宣教幻灯课件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肩关节周围炎概述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肩关节周围炎康复治疗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肩关节周围炎预防与保健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肩关节周围炎康复案例分享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肩关节周围炎常见问题解答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肩关节周围炎概述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肩关节周围炎，又称肩周炎，是一种常见的肩关节疾病，主要由于肩关节周围软组织的退行性变和慢性损伤引起。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多发于50岁左右的人群，女性发病率略高于男性。主要症状为肩部疼痛和僵硬，夜间疼痛加重，影响日常生活和工作。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72" b="10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肩周炎的病因主要包括肩关节周围软组织的退行性变、慢性损伤、肩部制动时间过长、内分泌紊乱、免疫功能异常等。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肩周炎的病理过程包括炎症反应、组织粘连和钙化等，导致肩关节活动受限和疼痛。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748" b="167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肩周炎的主要症状包括肩部疼痛、僵硬、活动受限等。疼痛常在夜间加重，影响睡眠。患者可能还会出现肩部怕冷、无力等症状。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医生通常根据患者的病史、体格检查和影像学检查（如X光、MRI）来诊断肩周炎。此外，血液检查和肩关节镜检查也可以帮助确诊。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肩关节周围炎康复治疗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在炎症急性期，使用冰敷以减少肿胀和疼痛；慢性期则使用热敷以促进血液循环。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热敷和冷敷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08" r="15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如短波、超声波等，可以深入患处，缓解疼痛并促进炎症消散。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轻柔的按摩可以帮助缓解肌肉紧张，改善血液循环。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非甾体消炎药如布洛芬等，可以缓解疼痛和消炎。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口服药物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如药膏、药贴等，直接作用于患处，起效快，副作用小。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外用药物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在医生的指导下，可选择封闭治疗或PRP（富血小板血浆）注射。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注射治疗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在疼痛可忍受的范围内，进行肩关节的前屈、后伸、外展、内收等各个方向的活动。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关节活动度训练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肌力训练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拉伸训练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日常生活中的功能训练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如使用哑铃或弹力带进行肩部肌肉的锻炼，增强肌肉力量，稳定关节。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对肩部周围的肌肉进行拉伸，以改善肌肉的柔韧性，减少疼痛。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如洗衣、做饭、梳头等，这些动作有助于恢复关节的正常功能。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https://d.book118.com/328012011062006025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2024-09-02T03:19:54.372</cp:lastPrinted>
  <dcterms:created xsi:type="dcterms:W3CDTF">2024-09-01T19:19:54Z</dcterms:created>
  <dcterms:modified xsi:type="dcterms:W3CDTF">2024-09-01T19:19:56Z</dcterms:modified>
</cp:coreProperties>
</file>