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2" r:id="rId27"/>
    <p:sldId id="325" r:id="rId28"/>
    <p:sldId id="328" r:id="rId29"/>
    <p:sldId id="331" r:id="rId30"/>
    <p:sldId id="334" r:id="rId31"/>
    <p:sldId id="337" r:id="rId32"/>
    <p:sldId id="340" r:id="rId33"/>
    <p:sldId id="343" r:id="rId34"/>
    <p:sldId id="345" r:id="rId35"/>
  </p:sldIdLst>
  <p:sldSz cx="12192000" cy="6858000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slide" Target="slides/slide24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5.xml" /><Relationship Id="rId31" Type="http://schemas.openxmlformats.org/officeDocument/2006/relationships/slide" Target="slides/slide26.xml" /><Relationship Id="rId32" Type="http://schemas.openxmlformats.org/officeDocument/2006/relationships/slide" Target="slides/slide27.xml" /><Relationship Id="rId33" Type="http://schemas.openxmlformats.org/officeDocument/2006/relationships/slide" Target="slides/slide28.xml" /><Relationship Id="rId34" Type="http://schemas.openxmlformats.org/officeDocument/2006/relationships/slide" Target="slides/slide29.xml" /><Relationship Id="rId35" Type="http://schemas.openxmlformats.org/officeDocument/2006/relationships/slide" Target="slides/slide30.xml" /><Relationship Id="rId36" Type="http://schemas.openxmlformats.org/officeDocument/2006/relationships/tags" Target="tags/tag527.xml" /><Relationship Id="rId37" Type="http://schemas.openxmlformats.org/officeDocument/2006/relationships/presProps" Target="presProps.xml" /><Relationship Id="rId38" Type="http://schemas.openxmlformats.org/officeDocument/2006/relationships/viewProps" Target="viewProps.xml" /><Relationship Id="rId39" Type="http://schemas.openxmlformats.org/officeDocument/2006/relationships/theme" Target="theme/theme1.xml" /><Relationship Id="rId4" Type="http://schemas.openxmlformats.org/officeDocument/2006/relationships/slideMaster" Target="slideMasters/slideMaster4.xml" /><Relationship Id="rId40" Type="http://schemas.openxmlformats.org/officeDocument/2006/relationships/tableStyles" Target="tableStyles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1E5DE-71F5-4269-BE62-5AA519B25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A5C48-7CCF-4D5F-A5B0-1EE32A621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3E526-E2E4-4779-AE5F-2666B5FB0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E8C99-DEB4-4292-BCAE-721263952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0B5885-F0B3-443F-A3A1-C0E4A76E6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0EBEF5-46AA-496D-B6EC-12856849D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78C3A5-0FC8-4168-93AA-9E30FC6E0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C30A2-C338-42E8-8314-82432B4D6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E0548-2E1E-4B6F-A4E3-2813376BB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5582E-0493-46D4-A676-FC73E137E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E9C8A-786E-4CBB-B3AE-BB489887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25" Type="http://schemas.openxmlformats.org/officeDocument/2006/relationships/tags" Target="../tags/tag412.xml" /><Relationship Id="rId26" Type="http://schemas.openxmlformats.org/officeDocument/2006/relationships/tags" Target="../tags/tag413.xml" /><Relationship Id="rId27" Type="http://schemas.openxmlformats.org/officeDocument/2006/relationships/tags" Target="../tags/tag414.xml" /><Relationship Id="rId28" Type="http://schemas.openxmlformats.org/officeDocument/2006/relationships/tags" Target="../tags/tag415.xml" /><Relationship Id="rId29" Type="http://schemas.openxmlformats.org/officeDocument/2006/relationships/tags" Target="../tags/tag416.xml" /><Relationship Id="rId3" Type="http://schemas.openxmlformats.org/officeDocument/2006/relationships/tags" Target="../tags/tag390.xml" /><Relationship Id="rId30" Type="http://schemas.openxmlformats.org/officeDocument/2006/relationships/tags" Target="../tags/tag417.xml" /><Relationship Id="rId31" Type="http://schemas.openxmlformats.org/officeDocument/2006/relationships/tags" Target="../tags/tag418.xml" /><Relationship Id="rId32" Type="http://schemas.openxmlformats.org/officeDocument/2006/relationships/tags" Target="../tags/tag419.xml" /><Relationship Id="rId33" Type="http://schemas.openxmlformats.org/officeDocument/2006/relationships/tags" Target="../tags/tag420.xml" /><Relationship Id="rId34" Type="http://schemas.openxmlformats.org/officeDocument/2006/relationships/tags" Target="../tags/tag421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22.xml" /><Relationship Id="rId4" Type="http://schemas.openxmlformats.org/officeDocument/2006/relationships/tags" Target="../tags/tag423.xml" /><Relationship Id="rId5" Type="http://schemas.openxmlformats.org/officeDocument/2006/relationships/tags" Target="../tags/tag424.xml" /><Relationship Id="rId6" Type="http://schemas.openxmlformats.org/officeDocument/2006/relationships/tags" Target="../tags/tag42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6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31.xml" /><Relationship Id="rId4" Type="http://schemas.openxmlformats.org/officeDocument/2006/relationships/tags" Target="../tags/tag432.xml" /><Relationship Id="rId5" Type="http://schemas.openxmlformats.org/officeDocument/2006/relationships/tags" Target="../tags/tag433.xml" /><Relationship Id="rId6" Type="http://schemas.openxmlformats.org/officeDocument/2006/relationships/tags" Target="../tags/tag43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37.xml" /><Relationship Id="rId4" Type="http://schemas.openxmlformats.org/officeDocument/2006/relationships/tags" Target="../tags/tag43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43.xml" /><Relationship Id="rId4" Type="http://schemas.openxmlformats.org/officeDocument/2006/relationships/tags" Target="../tags/tag44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1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2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tags" Target="../tags/tag469.xml" /><Relationship Id="rId6" Type="http://schemas.openxmlformats.org/officeDocument/2006/relationships/tags" Target="../tags/tag470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7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6.xml" /><Relationship Id="rId4" Type="http://schemas.openxmlformats.org/officeDocument/2006/relationships/tags" Target="../tags/tag477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85.xml" /><Relationship Id="rId4" Type="http://schemas.openxmlformats.org/officeDocument/2006/relationships/tags" Target="../tags/tag48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9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96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491.xml" /><Relationship Id="rId4" Type="http://schemas.openxmlformats.org/officeDocument/2006/relationships/tags" Target="../tags/tag492.xml" /><Relationship Id="rId5" Type="http://schemas.openxmlformats.org/officeDocument/2006/relationships/tags" Target="../tags/tag493.xml" /><Relationship Id="rId6" Type="http://schemas.openxmlformats.org/officeDocument/2006/relationships/tags" Target="../tags/tag49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9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497.xml" /><Relationship Id="rId4" Type="http://schemas.openxmlformats.org/officeDocument/2006/relationships/tags" Target="../tags/tag49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99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3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50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4.xml" /><Relationship Id="rId3" Type="http://schemas.openxmlformats.org/officeDocument/2006/relationships/tags" Target="../tags/tag503.xml" /><Relationship Id="rId4" Type="http://schemas.openxmlformats.org/officeDocument/2006/relationships/tags" Target="../tags/tag50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50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11.xml" /><Relationship Id="rId2" Type="http://schemas.openxmlformats.org/officeDocument/2006/relationships/notesSlide" Target="../notesSlides/notesSlide25.xml" /><Relationship Id="rId3" Type="http://schemas.openxmlformats.org/officeDocument/2006/relationships/tags" Target="../tags/tag506.xml" /><Relationship Id="rId4" Type="http://schemas.openxmlformats.org/officeDocument/2006/relationships/tags" Target="../tags/tag507.xml" /><Relationship Id="rId5" Type="http://schemas.openxmlformats.org/officeDocument/2006/relationships/tags" Target="../tags/tag508.xml" /><Relationship Id="rId6" Type="http://schemas.openxmlformats.org/officeDocument/2006/relationships/tags" Target="../tags/tag50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510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17.xml" /><Relationship Id="rId2" Type="http://schemas.openxmlformats.org/officeDocument/2006/relationships/notesSlide" Target="../notesSlides/notesSlide26.xml" /><Relationship Id="rId3" Type="http://schemas.openxmlformats.org/officeDocument/2006/relationships/tags" Target="../tags/tag512.xml" /><Relationship Id="rId4" Type="http://schemas.openxmlformats.org/officeDocument/2006/relationships/tags" Target="../tags/tag513.xml" /><Relationship Id="rId5" Type="http://schemas.openxmlformats.org/officeDocument/2006/relationships/tags" Target="../tags/tag514.xml" /><Relationship Id="rId6" Type="http://schemas.openxmlformats.org/officeDocument/2006/relationships/tags" Target="../tags/tag51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516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7.xml" /><Relationship Id="rId3" Type="http://schemas.openxmlformats.org/officeDocument/2006/relationships/tags" Target="../tags/tag518.xml" /><Relationship Id="rId4" Type="http://schemas.openxmlformats.org/officeDocument/2006/relationships/tags" Target="../tags/tag51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520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26.xml" /><Relationship Id="rId2" Type="http://schemas.openxmlformats.org/officeDocument/2006/relationships/notesSlide" Target="../notesSlides/notesSlide28.xml" /><Relationship Id="rId3" Type="http://schemas.openxmlformats.org/officeDocument/2006/relationships/tags" Target="../tags/tag521.xml" /><Relationship Id="rId4" Type="http://schemas.openxmlformats.org/officeDocument/2006/relationships/tags" Target="../tags/tag522.xml" /><Relationship Id="rId5" Type="http://schemas.openxmlformats.org/officeDocument/2006/relationships/tags" Target="../tags/tag523.xml" /><Relationship Id="rId6" Type="http://schemas.openxmlformats.org/officeDocument/2006/relationships/tags" Target="../tags/tag52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525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13052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中国软件企业成长路径和影响因素的实证研究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一、引言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三、影响因素分析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五、结论与建议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二、中国软件企业的成长路径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四、实证研究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全球信息化进程的加速，软件企业成为了推动经济社会发展的重要力量。特别是在中国，软件行业的发展速度引人注目，成为了中国创新型经济的重要支柱。然而，软件企业的成长路径和影响因素是复杂且多变的，这给企业的持续发展带来了挑战。本次演示以中国软件企业为研究对象，探讨其成长路径和影响因素，以期为行业的持续发展提供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二、中国软件企业的成长路径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二、中国软件企业的成长路径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1、技术创新驱动：中国的软件企业多以技术创新为驱动力，不断推出具有市场竞争力的新产品和服务。通过技术创新，企业可以提升产品和服务的质量，提高客户的满意度，从而赢得市场份额。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二、中国软件企业的成长路径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2、市场需求导向：中国的软件企业紧密市场需求，根据客户需求进行产品和服务的设计和优化。这使得企业的产品和服务更具有针对性，提高了客户的黏性。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二、中国软件企业的成长路径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3、国际化发展：随着中国经济的全球化进程，中国的软件企业也开始走向国际化。它们通过在海外设立分支机构、进行跨国合作等方式，拓展国际市场，提高企业的全球影响力。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三、影响因素分析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三、影响因素分析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1、政策环境：政策环境是影响软件企业成长的重要因素。政府的政策支持，如税收优惠、资金扶持等，可以显著提高企业的生存能力和发展速度。同时，政府对于软件行业的监管政策也会影响企业的运营环境。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三、影响因素分析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2、人才储备：软件行业是知识密集型行业，人才是企业最重要的资源。中国拥有丰富的软件开发和项目管理人才，这是中国软件企业发展的优势。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三、影响因素分析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3、创新能力：创新能力是软件企业的核心竞争力。只有不断创新，才能在这个竞争激烈的市场中立足。中国的软件企业在技术创新、产品创新、服务创新等方面都有较高的投入。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三、影响因素分析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4、市场需求：市场需求是软件企业发展的关键因素。随着经济的发展和社会的进步，人们对于软件产品和服务的需求越来越高，这为软件企业提供了广阔的市场空间。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三、影响因素分析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5、产业集群效应：中国的软件企业分布在不同的地区，形成了具有特色的产业集群。这种产业集群效应使得企业之间的合作更加紧密，资源共享更加便利，有利于企业的协同发展。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四、实证研究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四、实证研究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深入探讨上述影响因素与软件企业成长之间的关系，我们进行了一项实证研究。通过收集相关数据，运用统计分析方法，我们发现政策环境、人才储备、创新能力、市场需求和产业集群效应等因素对软件企业的成长具有显著影响。具体来说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四、实证研究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1、政策环境与企业成长呈正相关：政策环境的改善可以显著促进软件企业的成长。这表明政策支持对于软件企业的发展至关重要。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四、实证研究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2、人才储备与企业成长呈正相关：人才储备丰富的软件企业在发展速度和规模上具有明显优势。这表明人才是软件企业发展的关键因素。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四、实证研究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3、创新能力与企业成长呈正相关：创新能力强的软件企业在产品和服务创新方面具有明显优势，这有助于提高企业的市场竞争力。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四、实证研究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4、市场需求与企业成长呈正相关：市场需求是软件企业发展的驱动力。随着市场需求的增加，企业的成长速度也会相应提高。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四、实证研究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5、产业集群效应与企业成长呈正相关：产业集群可以使软件企业在信息共享、资源共享、技术交流等方面获得优势，从而提高企业的竞争力。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五、结论与建议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五、结论与建议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次演示通过实证研究探讨了中国软件企业的成长路径和影响因素。研究结果表明，政策环境、人才储备、创新能力、市场需求和产业集群效应等因素对软件企业的成长具有显著影响。针对这些因素，我们提出以下建议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五、结论与建议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1、政府应继续优化政策环境，加大对软件企业的支持力度，包括税收优惠、资金扶持等措施，以促进企业的快速发展。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五、结论与建议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2、企业应重视人才储备，通过培养和引进优秀人才来提高自身的核心竞争力。同时，建立完善的人才激励机制，激发员工的积极性和创造力。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中国作为全球最大的汽车市场，近年来得到了快速的发展。然而，在国内外复杂的环境中，我国汽车企业的成长面临着多种挑战。因此，研究我国汽车企业成长的影响因素具有重要意义，它有助于为企业提供有针对性的建议，以应对当今市场的不断变化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二、文献综述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https://d.book118.com/328013052021006031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30</Slides>
  <Notes>28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40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中国软件企业成长路径和影响因素的实证研究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2024-09-07T21:53:52.967</cp:lastPrinted>
  <dcterms:created xsi:type="dcterms:W3CDTF">2024-09-07T13:53:52Z</dcterms:created>
  <dcterms:modified xsi:type="dcterms:W3CDTF">2024-09-07T13:54:01Z</dcterms:modified>
</cp:coreProperties>
</file>