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EB2F7-E001-4B47-B233-72A99DCA9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B84B9-CBBC-451C-B87E-181FD1A83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18919-EC00-4353-B2A2-8607EB5B6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38568-CCC3-483F-8A8D-C137CFC52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360075-50D7-4622-B825-AA23E25BD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F8333B-0041-4D86-A443-446B1A61F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42D403-2E2C-46BE-A2A4-69A128685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79F42-DC96-4CB5-87E5-EF619C688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4D553-BD30-41A2-9BE5-7B163A57D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BBD8F-8016-4AC0-AE14-EF5E866BC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BCA87-DD90-4187-A8ED-8661DF581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1401000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呼吸道感染的就医前预防指南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个人卫生习惯与预防措施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家庭环境优化与预防措施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工作场所防护与预防措施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学校及公共场所防护与预防措施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就医前自我评估及准备工作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呼吸道感染是指由病毒、细菌等微生物引起的呼吸道炎症，包括上呼吸道感染和下呼吸道感染。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根据感染部位不同，可分为上呼吸道感染（如感冒、鼻炎、喉炎等）和下呼吸道感染（如支气管炎、肺炎等）。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包括免疫力低下、季节变化、气候异常、环境污染等。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咳嗽、咳痰、流涕、鼻塞、喉咙痛等。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严重程度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发热、呼吸急促、肺部啰音等。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轻者仅表现为上呼吸道症状，重者可出现高热、呼吸困难等严重表现，甚至危及生命。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个人卫生习惯与预防措施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避免用手触摸口鼻眼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减少病毒进入体内的机会。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咳嗽和打喷嚏时遮掩口鼻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使用纸巾或弯曲手肘遮掩，避免飞沫传播。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经常用肥皂和流动水洗手，特别是在接触公共物品后。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333" b="14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保持良好个人卫生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避免与患病人群密切接触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尽量远离已确诊的呼吸道感染患者。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减少前往人群密集场所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避免在拥挤、空气流通差的场所长时间停留。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注意公共卫生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避免使用公共毛巾、餐具等，减少交叉感染的风险。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20" r="1952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增强自身免疫力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有助于身体恢复和增强免疫力。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摄入足够的蛋白质、维生素和矿物质，增强身体抵抗力。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进行适量的有氧运动，如散步、慢跑等，提高身体免疫力。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减轻压力，保持心情愉悦，有助于身体健康和免疫力提升。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保持充足睡眠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适当锻炼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保持良好心态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家庭环境优化与预防措施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每天至少开窗通风2-3次，每次20-30分钟，使室内空气流通，降低病毒浓度。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避免长时间关闭门窗造成室内空气污浊，增加病毒传播的风险。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保持室内通风换气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避免长时间关闭门窗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定时开窗通风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定期使用消毒液擦拭家具表面，如门把手、桌面、椅子等，减少病毒附着。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542" b="16542"/>
          <a:stretch>
            <a:fillRect/>
          </a:stretch>
        </p:blipFill>
        <p:spPr>
          <a:xfrm>
            <a:off x="5146546" y="1536628"/>
            <a:ext cx="1898907" cy="1898908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清洁家具表面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定期清洗床单、被罩、枕套等床上用品，并在阳光下晾晒，利用紫外线杀菌。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清洗床上用品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卫生间是细菌病毒滋生的重灾区，要定期清洁马桶、洗手盆、淋浴房等，并保持干燥。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定期清洁家居用品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https://d.book118.com/328014010007006031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2024-09-07T17:58:34.061</cp:lastPrinted>
  <dcterms:created xsi:type="dcterms:W3CDTF">2024-09-07T09:58:34Z</dcterms:created>
  <dcterms:modified xsi:type="dcterms:W3CDTF">2024-09-07T09:58:36Z</dcterms:modified>
</cp:coreProperties>
</file>