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B6AD53-C012-4876-BA94-43DD870EF1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156BB7-06E3-40B6-84C3-87BD11443F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79822E-A020-4079-B5A0-E766AB89DC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6F3530-A270-4717-BEFD-EE92FDB748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CF697D-3A23-496E-84B1-DD42D0FD40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3B9C1C-00FA-4F79-B14E-B1CA915D70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C9309E-8223-4874-A7D1-EC65CBF914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51F244-27F9-4D9D-8492-2D69312ECF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0A5D35-8735-49A1-A25A-D324E33DFF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6CC1C4-ABB1-4420-B664-54EBC56909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356A97-1CDB-497E-AFB4-8D4F5177F4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80140440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库存成本与库存管理方法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库存成本概述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库存管理方法介绍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库存成本优化策略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库存管理方法实施步骤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库存成本与库存管理方法关系探讨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库存成本概述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库存成本定义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库存成本是指企业在存储和管理库存商品过程中所发生的各种费用总和。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库存成本分类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根据性质不同，库存成本可分为固定成本和变动成本两大类。固定成本主要包括仓库租金、设备折旧等；变动成本则包括库存商品的资金占用成本、保险费、税费等。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库存成本定义与分类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企业为购买库存商品而占用的资金所产生的成本，包括贷款利息等。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资金占用成本</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企业为存储库存商品而发生的费用，如仓库租金、设备折旧、维修费用等。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存储成本</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为保障库存商品安全而支付的保险费用。</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保险费用</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企业在存储和销售库存商品过程中需要缴纳的税费，如增值税、所得税等。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税费</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库存成本构成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966" r="14966"/>
          <a:stretch>
            <a:fillRect/>
          </a:stretch>
        </p:blipFill>
        <p:spPr>
          <a:xfrm>
            <a:off x="-276408" y="1784333"/>
            <a:ext cx="3774095"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过高的库存成本会直接导致企业利润下降，影响企业经营效益。</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影响企业利润</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影响企业现金流</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增加企业经营风险</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降低企业竞争力</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过多的库存会占用企业大量资金，影响企业现金流的正常运转。</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不合理的库存管理可能导致商品积压、过期等问题，增加企业经营风险。</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过高的库存成本可能使得商品价格上升，降低企业在市场中的竞争力。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库存成本对企业影响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库存管理方法介绍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1353" r="1135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C类物品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低价值、高数量的物品，进行简单管理，采用总量控制和简化流程。</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A类物品</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高价值、低数量的物品，需要重点管理，定期盘点和精确控制。</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B类物品</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中价值、中数量的物品，进行一般管理，定期检查和适当控制。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ABC分类法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通过减少浪费、提高效率，实现生产过程中的精益化。</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精益生产思想</a:t>
            </a:r>
          </a:p>
        </p:txBody>
      </p:sp>
      <p:pic>
        <p:nvPicPr>
          <p:cNvPr id="5" name="Picture 5"/>
          <p:cNvPicPr>
            <a:picLocks noChangeAspect="1"/>
          </p:cNvPicPr>
          <p:nvPr/>
        </p:nvPicPr>
        <p:blipFill>
          <a:blip r:embed="rId2"/>
          <a:srcRect l="14542" r="1454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根据下游工序的需求，上游工序按需生产，避免过量生产造成的浪费。</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拉动式生产</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通过看板传递生产和物料需求信息，实现生产过程的可视化和透明化。</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看板管理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JIT准时制库存管理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库存信息共享</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通过实时共享库存信息，提高供应链的透明度和响应速度。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需求预测与补货计划</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基于历史数据和市场需求预测，制定补货计划和库存管理策略。</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供应链协同</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供应商和采购商共同管理库存，实现供应链的优化和协同。</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VMI供应商管理库存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417" r="1741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定期订货法</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定量订货法</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安全库存法</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库存周转法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其他库存管理方法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按照固定的时间间隔进行订货，适用于需求稳定的物品。</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设立安全库存水平，以应对不确定性因素导致的供应中断或需求波动。</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当库存量下降到一定水平时触发订货，适用于需求波动较大的物品。</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通过提高库存周转率来降低库存成本，适用于快速消费品等行业。</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库存成本优化策略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供应商选择与谈判</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通过评估供应商的价格、质量、交货期等，选择合适的供应商并进行谈判，争取获得更优惠的采购价格。</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集中采购</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将分散的采购需求集中起来，形成规模优势，提高采购谈判力，降低采购成本。</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长期合作协议</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与供应商签订长期合作协议，确保稳定供应和价格优惠，降低采购成本波动。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降低采购成本</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000" r="10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通过历史销售数据、市场趋势分析等手段，提高需求预测的准确性，减少库存积压。</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精准需求预测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采用先进先出（FIFO）的库存管理原则，确保先入库的商品先出库，避免过期和贬值。</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先进先出原则</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定期对库存进行盘点，确保账实相符，并根据实际销售情况调整库存结构，提高库存周转率。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定期盘点与调整</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提高库存周转率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滞销商品处理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对滞销商品采取降价、促销等措施，加快销售速度，减少库存积压。</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库存分类管理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根据商品的销售速度、价值等因素对库存进行分类管理，重点关注滞销商品的处理。</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新品引入评估</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在引入新品前进行充分的市场调研和评估，确保新品符合市场需求，避免盲目进货导致呆滞库存。</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减少呆滞库存</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https://d.book118.com/328014044014006036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2024-09-15T05:36:11.025</cp:lastPrinted>
  <dcterms:created xsi:type="dcterms:W3CDTF">2024-09-14T21:36:11Z</dcterms:created>
  <dcterms:modified xsi:type="dcterms:W3CDTF">2024-09-14T21:36:13Z</dcterms:modified>
</cp:coreProperties>
</file>