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56B072-6F13-4C84-84D8-59350E13A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629F3-FBB4-4175-8A40-847BE17AC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47BEF-C2A5-41DE-9743-BAB8CBF22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378AD3-36EE-45B0-BD4D-EF4E30CCB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60A02F-877C-40C1-A95D-A147B0AB9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02C803-9297-4A94-945C-E9242107B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3060EF-4EDF-4412-90F8-D84D6EE68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0CCBC0-7CE9-40F7-9D4B-CAC17FFCB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F5A076-7D41-444B-9EA2-024BE2158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E2F57-39C1-4650-BD6A-24ECDE7A1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C054A-1368-4093-8FC5-1F27483FD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1502506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目标管理实务提升课件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目标管理概述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目标设定与制定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目标实施与监控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目标评估与反馈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目标管理的成功案例分享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目标管理概述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目标管理是一种以目标为导向的管理方法，强调明确的目标和责任，通过目标的设定、实施、评估和调整来实现组织和个人绩效的提升。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是一种以目标为导向的管理方法，通过明确的目标和责任，将组织的战略目标与员工的日常工作紧密结合，从而实现组织和个人绩效的提升。它强调目标的可衡量性、可达成性和时限性，要求员工积极参与目标的制定和实施过程，及时反馈进度和问题，并根据实际情况进行调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目标管理的定义与特点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目标管理对于组织的成功至关重要，它能够提高组织的战略执行力、员工的积极性和工作动力，以及组织的整体绩效。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对于组织的成功至关重要。通过明确的目标和责任，组织能够更好地协调各个部门和员工的工作，提高组织的战略执行力。同时，目标管理能够激发员工的积极性和工作动力，使他们更加明确地了解自己的工作方向和价值。此外，目标管理还有助于提高组织的整体绩效，实现可持续发展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目标管理的发展历程可以追溯到20世纪50年代，它经历了多个阶段的发展和完善，逐渐成为一种成熟的管理方法。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的历史可以追溯到20世纪50年代，当时美国著名管理学家德鲁克提出了目标管理的概念和方法。随着时间的推移，目标管理逐渐得到了广泛的应用和推广，并经历了多个阶段的发展和完善。如今，目标管理已经成为一种成熟的管理方法，被广泛应用于各个行业和组织中。未来，随着管理理念的不断更新和发展，目标管理还将继续发展和完善，为组织的发展和管理提供更加全面和有效的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目标设定与制定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1690717" y="1754201"/>
            <a:ext cx="0" cy="1869882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</a:ln>
        </p:spPr>
      </p:cxnSp>
      <p:cxnSp>
        <p:nvCxnSpPr>
          <p:cNvPr id="3" name="Connector 3"/>
          <p:cNvCxnSpPr/>
          <p:nvPr/>
        </p:nvCxnSpPr>
        <p:spPr>
          <a:xfrm flipH="1">
            <a:off x="3928108" y="3956295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4871849" y="1688312"/>
            <a:ext cx="0" cy="1935770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</a:ln>
        </p:spPr>
      </p:cxnSp>
      <p:cxnSp>
        <p:nvCxnSpPr>
          <p:cNvPr id="5" name="Connector 5"/>
          <p:cNvCxnSpPr/>
          <p:nvPr/>
        </p:nvCxnSpPr>
        <p:spPr>
          <a:xfrm flipH="1" flipV="1">
            <a:off x="7951618" y="1661957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 flipH="1">
            <a:off x="7296941" y="3956295"/>
            <a:ext cx="0" cy="1896237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</a:ln>
        </p:spPr>
      </p:cxnSp>
      <p:sp>
        <p:nvSpPr>
          <p:cNvPr id="7" name="AutoShape 7"/>
          <p:cNvSpPr/>
          <p:nvPr/>
        </p:nvSpPr>
        <p:spPr>
          <a:xfrm>
            <a:off x="2068049" y="1747455"/>
            <a:ext cx="2678410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具体明确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2068049" y="2154726"/>
            <a:ext cx="2374189" cy="123124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目标应该明确、具体，能够清晰地传达给团队成员。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5049667" y="1747455"/>
            <a:ext cx="272704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可衡量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049668" y="2154726"/>
            <a:ext cx="2374189" cy="123124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目标应该具有可衡量的标准，以便评估进度和成果。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136174" y="1747455"/>
            <a:ext cx="264798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可达成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136174" y="2154726"/>
            <a:ext cx="2374189" cy="123124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目标应该具有可行性，既不过于简单也不过于困难。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70011" y="4294335"/>
            <a:ext cx="295820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相关性强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170011" y="4713797"/>
            <a:ext cx="2374189" cy="122434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目标应该与团队或个人的核心职责和业务相关。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61695" y="4294335"/>
            <a:ext cx="262879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时限明确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61695" y="4713797"/>
            <a:ext cx="2374189" cy="122434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目标应该有一个明确的完成时间，以便跟踪进度。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64089" y="3413350"/>
            <a:ext cx="10694586" cy="783346"/>
          </a:xfrm>
          <a:prstGeom prst="rightArrow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目标设定的原则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SMART目标的制定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161234" y="1569750"/>
            <a:ext cx="2267763" cy="1552257"/>
            <a:chOff x="1161234" y="1569750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1161234" y="156975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S代表具体（Specific），目标要明确具体，不能模糊。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4158410"/>
            <a:ext cx="2267763" cy="1552257"/>
            <a:chOff x="1094842" y="4158410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415841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M代表可衡量（Measurable），目标要可以量化，能够衡量进度和成果。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6899028" y="1445268"/>
            <a:ext cx="2267763" cy="1552257"/>
            <a:chOff x="6899028" y="1445268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6899028" y="144526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A代表可达成（Achievable），目标要在能力范围内，既不过于简单也不过于困难。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6899028" y="4698220"/>
            <a:ext cx="2267763" cy="1552257"/>
            <a:chOff x="6899028" y="4698220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6899028" y="469822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R代表相关性强（Relevant），目标要与团队或个人的核心职责和业务相关。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482164" y="3015139"/>
            <a:ext cx="2267763" cy="1552257"/>
            <a:chOff x="9482164" y="3015139"/>
            <a:chExt cx="2267763" cy="1552257"/>
          </a:xfrm>
        </p:grpSpPr>
        <p:sp>
          <p:nvSpPr>
            <p:cNvPr id="34" name="TextBox 34"/>
            <p:cNvSpPr txBox="1"/>
            <p:nvPr/>
          </p:nvSpPr>
          <p:spPr>
            <a:xfrm>
              <a:off x="9482164" y="301513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T代表时限明确（Time-bound），目标要有一个明确的完成时间。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将总目标分解为若干个子目标，便于管理和跟踪进度。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根据团队成员的职责和能力进行任务分配，确保目标的顺利实现。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确保每个任务都有明确的责任人，以便追究责任和协调工作。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目标分解与任务分配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https://d.book118.com/328015025061006025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2024-09-02T03:00:44.679</cp:lastPrinted>
  <dcterms:created xsi:type="dcterms:W3CDTF">2024-09-01T19:00:44Z</dcterms:created>
  <dcterms:modified xsi:type="dcterms:W3CDTF">2024-09-01T19:00:46Z</dcterms:modified>
</cp:coreProperties>
</file>