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E2865-32C5-422C-A7FF-9C6DDB322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0B928-A125-41BB-BAF6-27D547970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9A446-8312-473F-9C02-D8B2E61F3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E1F3A-3116-4D51-8D47-9F7BD2E26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7201EC-6D7E-4534-A31A-A7D9C4E70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06B48C-A877-41FA-99FA-8C9E6C98B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DAC1D-0D73-4A30-9207-D95998C92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F460C-7857-42D3-98D5-695940269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C65FF-1F6B-4937-8CAA-9E2FE5DC3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E66C1-9CC8-40E3-B18D-73DD5E3E5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27974-DDD5-4AA0-BAE0-7031BE5E1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1605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危重症患者急救与护理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危重症患者的急救措施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危重症患者的护理要点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危重症患者的急救与护理案例分享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06" r="323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986" r="339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随着医学技术的不断进步，危重症患者的急救与护理也得到了越来越多的关注和研究。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危重症患者急救与护理是医学领域中非常重要的一环，涉及到患者的生命安全和康复效果。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9" b="1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危重症患者的定义与特点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危重症患者是指生命体征不稳定、病情严重且可能恶化的患者，需要及时采取有效的急救措施和护理服务。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这类患者通常存在多个器官功能障碍、免疫系统受损、代谢紊乱等问题，需要综合治疗和护理，以维持生命体征的稳定和促进康复。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危重症患者的急救措施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心肺复苏术是一种紧急抢救措施，通过胸外按压和人工呼吸来恢复患者的自主心跳和呼吸。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心肺复苏术（CPR）是针对心脏骤停患者的紧急抢救措施，通过胸外按压和人工呼吸来恢复患者的自主心跳和呼吸。在等待专业急救人员到场之前，进行及时的心肺复苏术可以显著提高患者的生存率。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69" r="242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止血与创伤处理是针对严重出血和创伤的紧急处理措施，包括压迫止血、止血带使用等。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出血的伤口，应立即采取止血措施，如使用干净的纱布或绷带进行压迫止血，或使用止血带等工具控制出血。对于创伤伤口，应根据伤口情况采取适当的处理措施，如清洗、消毒、包扎等，以防止感染和促进愈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止血与创伤处理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急性中毒的急救处理包括立即脱离中毒环境、催吐、洗胃、导泻等措施。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急性中毒患者，应立即采取急救措施，包括将患者迅速转移到安全环境，根据情况采取催吐、洗胃、导泻等措施，以减少有毒物质的吸收和减轻中毒症状。同时应保持呼吸道通畅，监测生命体征，并尽快将患者送往医院进行进一步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急性中毒的急救处理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其他急救措施包括解除窒息、抗过敏反应、处理高热等。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因引起的危重症，需要采取相应的急救措施。如解除窒息，对于气道梗阻的患者应立即采取措施开放气道，如清除呼吸道异物、进行气管插管等；抗过敏反应，对于过敏反应的患者应立即使用抗过敏药物进行治疗；处理高热，对于高热患者应采取适当的降温措施，如物理降温、药物降温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其他急救措施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危重症患者的护理要点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50" r="33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及时、准确监测生命体征是危重症患者护理的关键。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生命体征包括心率、呼吸、血压、体温等，应定时记录并观察其变化，以便及时发现异常情况，为医生提供准确的诊断依据。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https://d.book118.com/328016055011006050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2024-09-29T14:53:47.166</cp:lastPrinted>
  <dcterms:created xsi:type="dcterms:W3CDTF">2024-09-29T06:53:47Z</dcterms:created>
  <dcterms:modified xsi:type="dcterms:W3CDTF">2024-09-29T06:53:49Z</dcterms:modified>
</cp:coreProperties>
</file>