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1A49E-28FB-4AAB-BEAA-8DD9A058A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58362-8A59-40DB-8805-B053D14EF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ECD46-0BEE-4B12-93B4-B462BEF4D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378CA-B7C2-46DA-9655-22195C7D8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E0B90C-9AD7-4506-AEB7-E07493217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4F5F18-D118-43AE-9425-E565653E0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6C835F-7C9B-4282-8FF1-AA1723FF4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77277-8CC4-446C-8A2E-780E8C8C6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09E05-6052-4B97-9CFF-B1F82FF61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1B8AD-7A3F-4ABF-BEE2-130B19535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99BBD-47A8-482E-9440-275BBDD0B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1613111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流行病学研究假设的建立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流行病学研究概述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假设建立基础与原则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数据收集与整理策略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统计分析方法选择及应用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结果解释与假设验证情况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讨论、局限性及未来研究方向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流行病学研究概述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950" r="359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流行病学是研究疾病在人群中的分布、决定因素和预防措施的科学。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揭示疾病发生、发展和分布的规律，为制定预防、控制和消灭疾病的对策和措施提供科学依据。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通过收集、整理和分析有关疾病或健康状况的资料，描述其在人群中的分布特征。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分析性研究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实验性研究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通过比较不同人群或同一人群不同特征的暴露与疾病之间的关系，探讨疾病的决定因素。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通过人为控制实验条件，观察干预措施对疾病或健康状况的影响。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包括观察法、实验法、数理统计法等。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研究类型及方法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为政府制定公共卫生政策、规划和干预措施提供科学依据。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对公共卫生决策的影响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通过揭示疾病发生、发展和分布的规律，为疾病的预防、控制和消灭提供有效手段。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对疾病预防和控制的作用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为医学研究提供新思路和方法，为临床实践提供指导和参考。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对医学研究和临床实践的意义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通过改善人群健康状况，提高劳动力素质，促进社会经济发展。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对社会经济发展的贡献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假设建立基础与原则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85" r="24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9290" r="92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科学性原则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基于已有理论和实证研究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假设应建立在已有科学理论和实证研究的基础上，确保研究的科学性和合理性。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严谨的逻辑推理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假设的提出需要经过严谨的逻辑推理，确保假设的内在逻辑性和一致性。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符合客观规律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假设应符合自然和社会现象的客观规律，避免主观臆断和偏离实际。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实证可检验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假设应具备实证可检验性，即能够通过实证研究对假设进行验证或反驳。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明确的研究变量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假设中应明确具体的研究变量，包括自变量、因变量和可能的干扰变量，以便于后续的实验设计和数据分析。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可操作的定义和测量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假设中的变量应具备可操作的定义和测量方法，确保研究的可行性和可重复性。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可检验性原则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假设应具备创新性，能够从新的研究视角出发，对现有理论和实证研究进行补充和拓展。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新的研究视角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突破性研究内容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推动学科发展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假设应针对流行病学领域的重要问题或难点问题，提出突破性的研究内容和方法。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创新性假设应具备推动流行病学学科发展的潜力，能够为该领域的理论和实践带来新的启示和贡献。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数据收集与整理策略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包括医院记录、社区调查、实验室数据、公共卫生监测系统等。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评估数据的完整性、准确性、可靠性和一致性，确保数据质量符合研究要求。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数据来源及质量评估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处理缺失值、异常值、重复数据等，确保数据准确性和可靠性。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895" r="1689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将数据转换成适合分析的格式，如将分类变量转换为虚拟变量等。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对数据进行描述性统计分析，了解数据分布和特征。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数据整理与初步分析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https://d.book118.com/328016131117006040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2024-09-19T07:43:34.474</cp:lastPrinted>
  <dcterms:created xsi:type="dcterms:W3CDTF">2024-09-18T23:43:34Z</dcterms:created>
  <dcterms:modified xsi:type="dcterms:W3CDTF">2024-09-18T23:43:36Z</dcterms:modified>
</cp:coreProperties>
</file>