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D45FA-19A8-4170-8393-670734935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816CB-CD83-4CD9-B142-A65C61AC6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A7665-A6DE-472A-9A2D-566826FB9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9EA40-EF28-4CB9-B456-C935A0DBC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7AC0F9-3A2B-4036-A079-F59062CA7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A312D8-A4DD-498D-BC4A-0E6B9547B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BE76D8-0948-4848-9C4C-554A03AC8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C1BDF-C827-4522-AFA0-7B556CA1F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8AB97-3E42-4AF8-A87E-FC577008D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03375-20DF-4618-B742-57D895482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2232F-95C5-4441-958E-B9C4695E8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1710405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养老行业推广方案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养老行业现状及前景分析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目标客户群体定位与需求分析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养老行业推广策略制定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具体推广措施实施方案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养老行业现状及前景分析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随着生育率的下降和预期寿命的延长，全球范围内的人口老龄化趋势日益加剧，老年人口比例不断上升。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人口老龄化加速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现代社会家庭结构趋向小型化，核心家庭增多，使得家庭养老功能逐渐弱化，对专业化养老服务的需求增加。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家庭结构变化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老龄化趋势加剧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养老服务需求多样化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老年人对养老服务的需求呈现多样化特点，包括生活照料、医疗护理、精神慰藉等多个方面。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高品质养老服务需求增加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随着老年人消费观念的转变和支付能力的提升，对高品质、个性化养老服务的需求不断增加。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641" r="964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养老市场需求增长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各级政府对养老产业给予高度重视，出台一系列扶持政策，包括财政补贴、税收优惠、土地供应等，推动养老产业的发展。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养老产业与医疗、康复、旅游等相关产业加速融合，通过技术创新和模式创新，不断满足老年人多层次、多样化的养老需求。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政策支持与产业发展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产业融合与创新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政府政策支持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市场潜力巨大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随着老龄化趋势的加剧和养老需求的增长，未来养老市场潜力巨大，将成为国民经济的重要支柱产业。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多元化发展趋势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未来养老行业将呈现多元化发展趋势，包括机构养老、社区养老、居家养老等多种模式并存，为老年人提供更为全面、便捷的服务。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智能化、信息化助力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随着科技的不断进步，智能化、信息化将在养老行业中发挥越来越重要的作用，提高服务效率和质量，为老年人提供更加舒适、便捷的养老服务。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未来养老行业前景展望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https://d.book118.com/328017104051006044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2024-09-24T10:23:54.820</cp:lastPrinted>
  <dcterms:created xsi:type="dcterms:W3CDTF">2024-09-24T02:23:54Z</dcterms:created>
  <dcterms:modified xsi:type="dcterms:W3CDTF">2024-09-24T02:23:56Z</dcterms:modified>
</cp:coreProperties>
</file>