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D0149-51F5-41F5-BDB9-F0FD20D22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F8024-D272-4D1E-B349-B14C3174C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B2861-782B-4F60-BB1E-FF29DCBED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60E6F-E3BB-4AD4-A99C-4DB3D679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F87EAD-2FC4-489B-8DEC-E3F68485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9C5E6D-6791-4134-844F-779772AC6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E842D1-66BA-4E57-9766-97889BF7D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A3B87-C491-41AE-838E-632F84675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7F2C1-66DC-42A5-97BA-A45D2642D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234BC-7E7E-4DE6-9585-4B2AC472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F9B47-05DC-4679-A06D-CE9AC8697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0023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房地产行业市场调研员的市场调研方法与技巧培训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房地产市场分析框架与工具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竞品分析与差异化策略制定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消费者行为研究与心理洞察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调研报告撰写与呈现技巧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市场调研是一种通过收集、整理、分析市场相关信息，以帮助企业了解市场动态、把握市场机会、制定营销策略的过程。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市场调研的主要目的是为企业提供决策支持，帮助企业更好地了解市场、竞争对手和消费者需求，从而制定更加精准的市场营销策略。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市场调研定义及目的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房地产市场受地域因素影响较大，不同地区的市场环境、政策法规、消费者需求等存在较大差异。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房地产市场涉及多个子市场，如住宅、商业、工业等，每个子市场都有其独特的特点和规律。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房地产市场调研需要关注市场的长期趋势和发展方向，为企业提供长期战略决策支持。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房地产市场调研特点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了解市场趋势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掌握竞争对手情况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发掘消费者需求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降低决策风险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为什么需要市场调研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通过市场调研，企业可以及时了解市场的发展趋势和变化，把握市场机会。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市场调研可以深入了解消费者的需求和偏好，为企业产品开发和营销策略制定提供指导。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市场调研可以帮助企业了解竞争对手的产品、价格、销售策略等情况，为企业制定竞争策略提供依据。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通过市场调研，企业可以更加全面地了解市场和竞争情况，降低决策的风险和不确定性。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确定样本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发放与回收问卷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根据调研目的和受众特点，设计结构合理、问题明确的问卷。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选择合适的样本群体，确保调研结果的代表性和可靠性。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通过邮件、在线平台或纸质形式发放问卷，并确保问卷回收率和数据质量。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对收集到的数据进行整理、统计和分析，提取有用信息。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访谈调查法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明确访谈目的、对象、时间和地点等要素。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根据需求选择面对面访谈、电话访谈或在线访谈等方式。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按照计划进行访谈，记录关键信息和受访者观点。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将访谈内容转化为文字资料，进行归纳和分析。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制定访谈计划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选择访谈方式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实施访谈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选择具有代表性的观察对象，如楼盘、售楼处、竞争对手等。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确定观察对象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明确观察目的、时间、地点和记录方式等。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制定观察计划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按照计划进行观察，记录现场情况、客户行为和市场反应等信息。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实施观察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对观察记录进行整理和分析，提炼出有价值的市场信息。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分析观察结果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观察调查法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确定实验要验证的假设或解决的问题。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明确实验目的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设计实验方案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实施实验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分析实验结果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选择合适的实验对象、实验方法和实验指标等。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按照实验方案进行实验，记录实验过程和结果。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对实验数据进行统计和分析，验证假设并得出结论。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实验调查法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包括统计局、房地产管理部门等发布的官方数据，如房地产交易数据、土地供应数据等。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政府公开数据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专业市场研究机构发布的房地产市场分析报告，提供市场趋势、竞争格局等深入洞察。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市场研究机构报告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利用爬虫技术从房地产网站、论坛、社交媒体等渠道收集用户评论、房价信息、交易数据等。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互联网数据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针对目标受众制定问卷，收集一手数据，了解消费者需求、购房意愿等信息。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去除重复、无效和异常数据，确保数据的准确性和一致性。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按照不同的维度对数据进行分类，如地区、房型、价格等，以便后续分析。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将不同来源的数据进行整合，形成全面、统一的数据集。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数据筛选与整理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利用图表清晰地展示数据分布和趋势，如柱状图、折线图、饼图等。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在地图上标注房地产项目的位置、销售情况等，直观展示市场布局。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地图呈现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采用交互式工具，允许用户自定义数据视图和分析维度，提高数据的可理解性和易用性。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交互式数据可视化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房地产市场分析框架与工具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PEST分析模型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政治因素（Political）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包括政策、法规、政治稳定性等，对房地产市场的影响主要体现在土地供应、房地产税收政策、城市规划等方面。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经济因素（Economic）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包括经济增长、通货膨胀、利率等，对房地产市场的影响主要体现在购房需求、投资回报、房屋价格等方面。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社会因素（Social）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包括人口结构、教育水平、生活方式等，对房地产市场的影响主要体现在购房需求、住房类型、社区设施等方面。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技术因素（Technological）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包括建筑技术、信息技术、交通技术等，对房地产市场的影响主要体现在房屋品质、智能化程度、交通便利性等方面。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SWOT分析模型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包括品牌知名度、市场份额、资源优势等，有助于企业在市场竞争中保持领先地位。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包括资金短缺、管理不善、缺乏创新等，可能导致企业在市场竞争中处于不利地位。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包括政策扶持、市场需求增长、新技术应用等，为企业提供拓展市场和提升竞争力的机会。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包括政策调整、市场竞争加剧、经济波动等，可能对企业的生存和发展构成威胁。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https://d.book118.com/328020023007006036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2024-09-15T03:41:20.785</cp:lastPrinted>
  <dcterms:created xsi:type="dcterms:W3CDTF">2024-09-14T19:41:20Z</dcterms:created>
  <dcterms:modified xsi:type="dcterms:W3CDTF">2024-09-14T19:41:23Z</dcterms:modified>
</cp:coreProperties>
</file>