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53DED-DBC9-4568-95D4-5DB96689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277E4-84B2-4DDC-81C3-C2C7B85D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302DA-F9D8-4AF3-8485-F5D99B6F9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F6930-5726-4691-9B13-4A163A92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8DB15-2776-4299-B1EB-D73058BD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46005-397B-42B0-9CFB-461D3919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5040D-5B4D-46C2-B0A4-6D9CF60EA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CE164-95C4-49CD-AD63-B050E753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1AE4B-0F64-4691-AE01-3F7F8B2B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A04C8-DE2D-4679-BD5C-0712E67A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0CFA8-72AC-4AAF-BCC9-DCF37E420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0026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电监护位置护理PPT\n## 1.心电监护概述及其重要性\n### 1.1心电监护的定义与原理\n### 1.2心电监护在临床中的应用\n### 1.3心电监护的重要性及意义\n## 2.心电监护设备的种类与选择\n### 2.1常见心电监护设备及其特点\n### 2.2心电监护设备的选择依据\n### 2.3心电监护设备的操作与维护\n## 3.心电监护位置的选取与布局\n### 3.1心电监护位置的选择原则\n### 3.2常见心电监护位置的优缺点\n### 3.3心电监护位置的布局与优化\n## 4.心电监护位置的护理要点\n### 4.1心电监护位置的清洁与消毒\n### 4.2心电监护位置的舒适度与固定\n### 4.3心电监护位置的皮肤护理\n## 5.心电监护位置护理的并发症预防与处理\n### 5.1心电监护位置护理的并发症种类\n### 5.2心电监护位置护理并发症的预防措施\n### 5.3心电监护位置护理并发症的处理方法\n## 6.心电监护位置护理的质量评价与持续改进\n### 6.1心电监护位置护理的质量评价标准\n### 6.2心电监护位置护理的质量评价方法\n### 6.3心电监护位置护理的持续改进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心电监护位置护理PPT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心电监护概述及其重要性</a:t>
            </a:r>
            <a:endParaRPr/>
          </a:p>
        </p:txBody>
      </p:sp>
      <p:sp>
        <p:nvSpPr>
          <p:cNvPr id="9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心电监护是一种实时监测心电图的技术</a:t>
                </a:r>
                <a:endParaRPr/>
              </a:p>
            </p:txBody>
          </p:sp>
          <p:sp>
            <p:nvSpPr>
              <p:cNvPr id="1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通过电极贴附在患者皮肤表面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捕捉和记录心脏电活动信号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实时显示心电图波形</a:t>
                </a:r>
                <a:endParaRPr/>
              </a:p>
            </p:txBody>
          </p:sp>
          <p:sp>
            <p:nvSpPr>
              <p:cNvPr id="1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心电监护的原理</a:t>
                </a:r>
                <a:endParaRPr/>
              </a:p>
            </p:txBody>
          </p:sp>
          <p:sp>
            <p:nvSpPr>
              <p:cNvPr id="1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利用心脏肌细胞的生物电现象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通过电极检测心脏电信号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将信号转换为心电图波形</a:t>
                </a:r>
                <a:endParaRPr/>
              </a:p>
            </p:txBody>
          </p:sp>
          <p:sp>
            <p:nvSpPr>
              <p:cNvPr id="1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心电监护的定义与原理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心电监护在临床中的应用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心电监护在临床的广泛应用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监测心脏病患者的病情变化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心电监护在手术中的应用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手术中实时监测心脏功能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保障手术患者的安全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心电监护的重要性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及时发现心脏异常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准确评估病情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有效指导治疗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心电监护的意义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提高疾病诊断的准确性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提高患者治疗效果和生活质量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心电监护的重要性及意义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心电监护设备的种类与选择</a:t>
            </a:r>
            <a:endParaRPr/>
          </a:p>
        </p:txBody>
      </p:sp>
      <p:sp>
        <p:nvSpPr>
          <p:cNvPr id="19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常见心电监护设备及其特点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常见心电监护设备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单导心电图机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三导心电图机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五导心电图机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动态心电图机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心电监护设备的优点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便携性好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准确度高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根据患者病情选择合适的设备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单导心电图机适用于简单心律失常的监测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三导心电图机适用于一般心脏病患者的监测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五导心电图机适用于复杂心脏病患者的监测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动态心电图机适用于长时间心电图监测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根据预算选择合适的设备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考虑设备的性价比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选择经济实惠的设备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心电监护设备的选择依据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心电监护设备的操作与维护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心电监护设备的操作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遵循设备使用说明书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正确安装和设置电极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及时发现并处理异常信号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心电监护设备的维护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清洁和消毒设备表面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定期更换电极和导联线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心电监护位置的选取与布局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心电监护位置的选择原则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选择合适的监护位置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考虑心电信号的稳定性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考虑患者的舒适度和配合度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考虑电极贴附的便捷性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常见心电监护位置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胸壁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肩部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心电监护位置的优缺点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胸壁位置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优点：信号稳定，干扰较小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缺点：患者舒适度较差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肩部位置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优点：患者舒适度较好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缺点：信号稳定性较差，易受肌肉活动影响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颈部位置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优点：便于观察患者面部表情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缺点：信号稳定性较差，易受颈部活动影响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手腕位置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优点：便于观察患者手指血氧饱和度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缺点：信号稳定性较差，易受手腕活动影响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常见心电监护位置的优缺点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心电监护位置的布局</a:t>
                </a:r>
                <a:endParaRPr/>
              </a:p>
            </p:txBody>
          </p:sp>
          <p:sp>
            <p:nvSpPr>
              <p:cNvPr id="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遵循心电图导联的放置原则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减少电极间的干扰</a:t>
                </a:r>
                <a:endParaRPr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心电监护位置的优化</a:t>
                </a:r>
                <a:endParaRPr/>
              </a:p>
            </p:txBody>
          </p:sp>
          <p:sp>
            <p:nvSpPr>
              <p:cNvPr id="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根据患者情况调整电极位置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采用合适的导联线和滤波器</a:t>
                </a:r>
                <a:endParaRPr/>
              </a:p>
            </p:txBody>
          </p:sp>
          <p:sp>
            <p:nvSpPr>
              <p:cNvPr id="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心电监护位置的布局与优化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https://d.book118.com/328020026102006035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心电监护位置护理PPT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2024-09-14T12:43:23.183</cp:lastPrinted>
  <dcterms:created xsi:type="dcterms:W3CDTF">2024-09-14T04:43:23Z</dcterms:created>
  <dcterms:modified xsi:type="dcterms:W3CDTF">2024-09-14T04:43:25Z</dcterms:modified>
</cp:coreProperties>
</file>