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47EB1-0C1E-4E73-9F82-3901F6FB8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4B0642-34D9-44BB-823B-B229710A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F080-7C98-4C8E-8246-6F45AAD27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7118C-7F47-4FDA-AFE5-3E9E4393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30BD4-D271-433D-84BA-8DC7036C1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54F0C-6CD2-4C73-8CF0-090AD4252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83614-CF52-4DFA-B8D0-86F175EDA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4D9FE-3711-4063-8291-0D4307AC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E7519-B79F-485C-BF38-227D9847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C8AD6-0BD3-48CF-A07F-5D540667C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56375-680A-47E4-81F5-30F8259CC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02100400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智慧园区建设的步骤与流程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前期规划与准备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智能化应用系统开发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政策法规与标准规范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前期规划与准备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通过智慧化手段，提高园区各项业务的处理速度和质量。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提升园区运营效率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借助智能安防系统，保障园区内人员及财产安全。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构建智慧化产业链，推动园区内企业间的协同合作。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促进产业协同发展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明确建设目标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收集并分析智慧园区相关行业的发展动态及市场需求。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掌握竞争态势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对竞争对手的智慧园区建设情况进行调研，了解各自的优势和不足。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挖掘潜在需求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通过与园区内企业、员工等利益相关方沟通，发现潜在的智慧化需求。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确定智慧园区建设的具体内容和边界。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分配项目资源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根据项目需求，合理分配人力、物力、财力等资源。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制定项目时间表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根据项目复杂度和资源情况，合理规划项目的实施周期。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制定项目计划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选拔优秀人才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挑选具备智慧园区建设相关经验和技能的专业人才加入项目团队。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制定有效的团队协作机制，确保团队成员之间的顺畅沟通和高效协作。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根据项目需求和团队成员特长，明确各自的职责和分工。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组建项目团队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基础设施建设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根据园区规模、业务需求和发展规划，设计高效、安全、可扩展的网络架构。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选择性能稳定、功能强大的网络设备和配件，如路由器、交换机、防火墙等。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网络设备选型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按照网络架构设计，进行网络布线施工，确保网络传输的稳定性和高效性。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网络布线施工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园区网络布局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根据业务需求，选择适合的物联网设备，如传感器、RFID标签、摄像头等。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在园区内合理布置物联网设备，并进行设备安装、调试和测试，确保设备正常运行。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设备安装与调试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建立设备管理制度，对物联网设备进行定期巡检、维护和升级，确保设备始终处于良好状态。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设备管理与维护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物联网设备配置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云计算资源部署与配置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在云计算平台上部署和配置所需的计算、存储和网络资源，确保资源的可用性和可扩展性。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根据业务需求和技术要求，选择适合的云计算平台和服务商。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云计算资源规划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对计算、存储和网络等资源进行规划，满足园区各项业务的需求。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云计算资源部署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数据中心选址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数据中心建设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选择地理位置优越、基础设施完善的数据中心场地。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根据业务需求和技术要求，设计数据中心的整体架构、布局和设备配置。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按照设计方案进行施工和验收，确保数据中心建设符合相关标准和规范。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数据中心施工与验收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智能化应用系统开发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入侵报警系统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在园区周界、重要区域设置红外对射、电子围栏等报警装置，及时发现并处理异常情况。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门禁管理系统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采用刷卡、指纹、人脸识别等方式，对园区出入口、重要房间进行严格管理，确保安全。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安装高清摄像头，实现园区全方位无死角监控，支持远程查看和录像回放。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智能安防系统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楼宇自控系统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对楼宇内的照明、空调、电梯等设备进行集中控制，实现节能环保。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根据环境光线、人员活动等因素自动调节灯光亮度，提供舒适的照明环境。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实时监测楼宇内水、电、气等能源消耗情况，为节能降耗提供依据。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智能楼宇管理系统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25" r="27625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智能停车系统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通过车位检测、车牌识别等技术，实现车位预约、自动计费等功能，提高停车效率。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交通监控系统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实时监测园区内交通情况，包括车流量、车速等信息，为交通疏导提供支持。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智能导航系统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为园区内车辆提供实时导航服务，规划最佳行驶路线，减少拥堵现象。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智能交通系统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https://d.book118.com/328021004006006031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2024-09-07T17:19:02.438</cp:lastPrinted>
  <dcterms:created xsi:type="dcterms:W3CDTF">2024-09-07T09:19:02Z</dcterms:created>
  <dcterms:modified xsi:type="dcterms:W3CDTF">2024-09-07T09:19:04Z</dcterms:modified>
</cp:coreProperties>
</file>