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913CA-7683-4239-A378-77C9016C4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E8AF8-B2F2-4722-8F53-740326488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E8E36-D289-46E4-8FD8-3D45A7221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1FBA2-F690-43BA-AB61-6617BCE22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5802CB-5FD2-4AFD-9CBF-718A75475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44D726-4099-4C8F-B79D-2832055E6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4EC03E-5404-436B-A118-622AAF8C4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C8157-EB0B-4FB9-B1D4-E19648B1C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251F0-3ED5-4127-A32A-2BADAE233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542BA-2D9E-42E3-A3B3-0D8F35E2F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6B165-92F9-41E3-A4AF-A4149FF9F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21013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大学生信息技术基础(基础模块)(微课版)教学课件项目五——新一代信息技术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新一代信息技术概述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新一代信息技术安全与伦理问题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新一代信息技术概述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新一代信息技术主要指以物联网、云计算、大数据、人工智能等为代表的新兴技术。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新一代信息技术正朝着智能化、融合化、服务化等方向发展，推动数字经济与实体经济的深度融合。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新一代信息技术具有创新性、渗透性、融合性、颠覆性等特点，能够推动产业升级和经济发展。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新一代信息技术对经济发展、社会进步、国家安全等方面产生深远影响，成为推动世界经济发展的重要引擎。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新一代信息技术已广泛应用于智慧城市、智能制造、智慧农业、智慧医疗等领域，推动各行业数字化转型。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和应用场景的不断拓展，新一代信息技术将在未来发挥更加重要的作用，推动数字经济与实体经济的深度融合，促进经济高质量发展。同时，也需要关注技术发展中可能带来的风险和挑战，加强技术治理和监管，确保技术发展的可持续性和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云计算技术与应用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云计算是一种基于互联网的计算方式，通过这种方式，共享的软硬件资源和信息可以按需提供给计算机和其他设备。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云计算架构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云计算架构包括云基础设施、云平台、云应用三个层次，分别提供计算、存储和网络等基础设施服务，应用程序开发和运行环境服务，以及基于云平台开发的各种应用服务。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云计算关键技术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云计算关键技术包括虚拟化技术、分布式计算技术、海量数据存储技术、资源管理技术、云计算安全技术等。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云服务模式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云服务模式包括基础设施即服务（IaaS）、平台即服务（PaaS）和软件即服务（SaaS）三种模式，分别提供计算、存储和网络等基础设施服务，应用程序开发和运行环境服务，以及基于云平台开发的各种应用服务。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云部署方式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部署方式包括公有云、私有云和混合云三种方式。公有云是由云服务提供商运营，为公众提供云服务；私有云是由企业或组织内部运营，为内部用户提供云服务；混合云则是公有云和私有云的混合体，既有公有云的灵活性和可扩展性，又有私有云的安全性和可控制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云服务模式与部署方式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云计算在金融行业的应用包括网上交易、移动支付、数据分析等，提高了金融服务的便捷性和安全性。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云计算在政府行业的应用包括电子政务、智慧城市、公共服务等，提高了政府服务的效率和质量。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政府行业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云计算在制造业的应用包括供应链管理、产品生命周期管理、协同设计等，提高了制造业的效率和创新能力。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云计算在教育行业的应用包括在线教育、远程教育、教育资源共享等，促进了教育资源的均衡分配和提高了教育质量。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云计算在各行各业的应用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大数据技术与应用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7969" r="379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大数据是指无法在一定时间范围内用常规软件工具进行捕捉、管理和处理的数据集合，是需要新处理模式才能具有更强的决策力、洞察发现力和流程优化能力的海量、高增长率和多样化的信息资产。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大数据特征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大数据具有数据量大、数据种类多、处理速度快、价值密度低四大特征，简称“4V”。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大数据概念及特征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包括数据清洗、数据转换、数据集成、数据规约等，目的是提高数据质量，为后续的数据分析提供准确可靠的数据源。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包括统计分析、数据挖掘、机器学习等，目的是从海量数据中提取有价值的信息和知识，为决策提供支持。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https://d.book118.com/328021013016006032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2024-09-09T09:25:59.315</cp:lastPrinted>
  <dcterms:created xsi:type="dcterms:W3CDTF">2024-09-09T01:25:59Z</dcterms:created>
  <dcterms:modified xsi:type="dcterms:W3CDTF">2024-09-09T01:26:01Z</dcterms:modified>
</cp:coreProperties>
</file>