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4254E-E33D-4CB7-AAE0-771A94B17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13261-7B0B-4704-B467-134EC4DC1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CD8D2-5EE5-4ADB-B173-D4B5B5C2A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C32AA-C977-4650-A222-752D6D387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FB1171-EFE7-4663-924E-1FFBF83F2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956E73-7C8C-4A24-B9BC-EBA98EBCD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53E226-C5A6-4BDD-B009-8934F20C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FEDC5-CCB2-4837-83E0-1DB9C105A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7F7F3-A65B-4A45-98FC-AD9A9DF55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DB466-3D5F-451C-B9B4-A28A2767C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801E7-31F5-417A-BC73-D43687209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1056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幼儿园预防新型冠状病毒ppt中班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新型冠状病毒概述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幼儿园预防新型冠状病毒措施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幼儿园预防新型冠状病毒宣传教育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幼儿园预防新型冠状病毒应急处理措施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新型冠状病毒概述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76" r="237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2019年12月，武汉出现不明原因肺炎病例，经过病毒基因测序，发现是一种新型冠状病毒。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发现过程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该病毒被命名为"新型冠状病毒"，属于冠状病毒科，是一种单股正链RNA病毒。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命名与分类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新型冠状病毒的发现与命名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通过飞沫、气溶胶等途径传播，病毒携带者通过咳嗽、打喷嚏或说话时产生的飞沫传播给他人。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病毒携带者接触污染物体表面后，再接触口、鼻、眼等部位而感染。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958" r="5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708" r="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病毒携带者粪便、尿液等排泄物中可能含有病毒，接触污染环境后，再接触口、鼻、眼等部位而感染。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粪口传播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新型冠状病毒的传播途径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新型冠状病毒对人类健康造成危害，可引起肺炎、重症急性呼吸综合症、肾衰竭等疾病，甚至可能导致死亡。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感染新型冠状病毒后，患者可能会出现发热、咳嗽、乏力、肌肉疼痛、呼吸急促等症状。部分患者可能出现胸闷、气短、呼吸困难等症状。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新型冠状病毒的危害与症状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幼儿园预防新型冠状病毒措施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479" b="34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679" b="216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66" b="54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加强幼儿个人卫生习惯培养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教育幼儿养成勤洗手的好习惯，尤其在接触公共场所后，要用肥皂和流动水洗手，或者使用含有酒精的免洗手液。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咳嗽礼仪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教育幼儿在咳嗽或打喷嚏时，用纸巾或弯曲的手肘遮挡口鼻，防止飞沫传播病毒。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健康生活习惯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引导幼儿养成规律作息、均衡饮食、充足睡眠等健康生活习惯，增强身体免疫力。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经常开窗通风，确保室内空气流通，降低病毒在空气中的浓度。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对幼儿园内的玩具、教具、餐具等物品进行定期消毒，消灭病毒传播的途径。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教育幼儿学会垃圾分类，将废弃口罩等医疗垃圾放入专用垃圾桶，避免交叉感染。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做好幼儿园环境卫生工作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为幼儿提供营养均衡的食物，保证身体所需的各种营养素摄入充足。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" b="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2542" r="32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鼓励幼儿进行适当的户外运动，增强体质和免疫力。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根据当地疫情防控要求，及时为幼儿接种新型冠状病毒疫苗，提高身体免疫力，降低感染风险。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增强幼儿免疫力，加强锻炼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https://d.book118.com/328021056004006025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2024-09-01T10:04:45.714</cp:lastPrinted>
  <dcterms:created xsi:type="dcterms:W3CDTF">2024-09-01T02:04:45Z</dcterms:created>
  <dcterms:modified xsi:type="dcterms:W3CDTF">2024-09-01T02:04:47Z</dcterms:modified>
</cp:coreProperties>
</file>