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9E0EB9-A29D-400A-B9A8-C36B0B0DF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7AE4A-261C-410C-B669-0820B0618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84012-CFD6-4A27-A631-02B964A6C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7D9159-2E11-4107-AC8F-DC0661AC7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DA402E-FB58-4E39-A6A2-FF1DC1131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483723-354C-4464-9038-E9844122B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BCD818-1F1C-4636-8589-2AFCA1046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BCD08F-D759-4573-9ACF-6DE24FC0B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C6550D-3B3A-4853-B98A-DF9AE3F6B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15209-35A2-477A-BF67-CE96DEA45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320F55-33C2-4F6D-AAEA-9147D6727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2203513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纳税服务个人工作总结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工作不足与反思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未来展望与目标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作为税务人员，我们的首要任务是确保纳税人了解和遵守国家税收政策，推动税收法治建设。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贯彻税收政策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通过不断总结经验，发现纳税服务中存在的问题，进而优化服务流程，提高服务质量。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优化纳税服务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通过对个人工作的总结，不断反思自身在业务知识、服务技能等方面的不足，进而提升个人业务能力。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提升个人业务能力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提出针对存在问题和不足的改进措施，以及未来纳税服务工作的发展规划和目标。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存在问题与不足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剖析在纳税服务过程中存在的问题和不足，如服务流程繁琐、宣传不到位等。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工作成绩与亮点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展示在纳税服务工作中取得的成绩和亮点，如创新服务方式、提高服务效率等。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纳税服务情况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总结在纳税服务过程中，为纳税人提供的政策宣传、业务咨询、办税辅导等服务情况。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纳税人满意度调查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分析纳税人满意度调查结果，了解纳税人对当前服务的评价和需求。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36" r="1803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358" r="213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纳税服务职责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积极宣传国家税收法律法规和政策，确保纳税人及时了解并正确理解相关规定。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为纳税人提供涉税问题的咨询服务，解答纳税人在办税过程中的疑问和困惑。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协助纳税人办理各类涉税事项，如税务登记、纳税申报、税款缴纳等。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依法保护纳税人的合法权益，对纳税人的投诉、申诉及时进行处理和反馈。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宣传税收政策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提供纳税咨询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办理涉税事项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维护纳税人权益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接待纳税人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提供咨询服务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办理涉税业务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跟踪服务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541" r="1354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627" r="1462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715" r="1671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热情接待来访纳税人，了解其需求和涉税问题。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根据纳税人提出的问题，提供针对性的解答和建议。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指导纳税人填写相关表格，审核其提交的资料，确保其完整、准确。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对办结的涉税事项进行跟踪，确保纳税人满意并及时解决后续问题。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7986" r="798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简化办税程序，提高办税效率，为纳税人提供更加便捷的服务。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优化纳税服务流程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通过多种渠道宣传税收政策，提高纳税人的税法遵从度。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加强税收政策宣传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加强业务培训，提高纳税服务人员的专业素养和服务水平。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建立健全纳税人权益保护机制，及时处理纳税人的投诉和申诉，切实维护纳税人的合法权益。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强化纳税人权益保护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纳税服务重点任务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服务态度改善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积极倡导文明、热情、专业的服务理念，提升了纳税服务窗口的整体形象，获得了纳税人的广泛好评。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通过简化办税流程、减少办税环节，实现了纳税人办税时间的有效缩短，提高了办税效率。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服务手段创新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运用现代信息技术手段，如网上办税、自助办税等，为纳税人提供更加便捷、高效的办税体验。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纳税服务质量提升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纳税人满意度提高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纳税人投诉处理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建立健全纳税人投诉处理机制，对纳税人反映的问题及时响应、积极解决，有效维护了纳税人的合法权益。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纳税人需求调研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定期开展纳税人需求调研，了解纳税人的真实需求和诉求，为优化纳税服务提供有力支撑。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纳税人满意度调查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通过定期开展纳税人满意度调查，及时发现服务中存在的问题和不足，针对性地进行改进和优化。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个性化服务举措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针对不同行业、不同规模的纳税人，提供个性化的纳税服务方案，满足了纳税人的多样化需求。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跨部门协同合作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加强与相关部门的沟通协作，实现了涉税信息的共享和互通，为纳税人提供了更加全面、准确的服务。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“互联网+税务”深度融合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借助互联网、大数据等现代信息技术手段，实现了办税服务的智能化、便捷化，有效降低了纳税人的办税成本和时间成本。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创新举措与成果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https://d.book118.com/328022035130006044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2024-09-25T03:36:13.913</cp:lastPrinted>
  <dcterms:created xsi:type="dcterms:W3CDTF">2024-09-24T19:36:13Z</dcterms:created>
  <dcterms:modified xsi:type="dcterms:W3CDTF">2024-09-24T19:36:16Z</dcterms:modified>
</cp:coreProperties>
</file>