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BD074-4AC5-43F2-9C01-5ADE14BF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7470B-1544-4409-BAE3-3E81D5310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411C-E3B3-48AE-9403-3D39492E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F4AEC-6685-4DFA-A2C0-7015126C9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61DE5-9956-4F9C-989D-682B8A7A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649FC-52A8-4B0F-A844-E5EB2EF7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C4ED6-86B5-40C9-9613-1CFEB242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F3F02-B87B-410C-B2D5-8AB2F551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A5885-78D7-4146-B6F2-3D350EDD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D8820-174E-44B6-AB8E-479A989E3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E30AD-3A8D-4EB7-B2A3-7DB23FF4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207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唇黏液囊肿的查房PPT课件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唇黏液囊肿的治疗方法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唇黏液囊肿的预防与护理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唇黏液囊肿的典型病例分析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唇黏液囊肿的最新研究进展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唇黏液囊肿是一种常见的口腔疾病，由小唾液腺导管破裂或阻塞引起，导致黏液外渗并聚集在黏膜下形成囊肿。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根据发生部位，唇黏液囊肿可分为舌下腺黏液囊肿和唇腺黏液囊肿，其中舌下腺黏液囊肿较为常见。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3051" b="305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5" b="112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唇黏液囊肿的发病机制主要与小唾液腺导管破裂或阻塞有关。当导管破裂或阻塞时，黏液无法正常排出，在局部聚集形成囊肿。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唇黏液囊肿的病因可能与创伤、感染、唾液腺结石等有关。此外，一些全身因素如糖尿病、风湿性疾病等也可能增加唇黏液囊肿的发病风险。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42" r="1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唇黏液囊肿通常表现为柔软、有波动感的囊性肿块，可位于唇部黏膜或舌下腺区域。患者可能伴有疼痛、异物感等症状。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诊断主要依据临床表现和相关检查。医生会进行体格检查，观察囊肿的位置、大小和质地，并可能进行实验室检查以排除其他疾病。如有需要，医生还可能进行影像学检查以了解囊肿与周围组织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唇黏液囊肿的治疗方法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21" r="351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常用的口服药物包括抗炎药、止痛药和抗感染药等，主要用于缓解囊肿引起的疼痛和肿胀等症状。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局部药物包括药膏、喷雾剂和漱口水等，可以直接应用于囊肿表面，起到消炎、消肿和止痛的作用。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手术方法包括囊肿切除术、囊壁切除术和黏液囊肿摘除术等，根据囊肿的大小、位置和深度等因素选择合适的手术方法。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手术时应彻底切除囊肿，避免复发；同时注意保护周围组织，减少并发症的发生。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激光治疗通过激光的高温作用破坏囊肿组织，促进囊肿的消退和愈合。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冷冻治疗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冷冻治疗通过低温作用使囊肿组织坏死，从而达到治疗目的。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硬化剂注射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硬化剂注射是将硬化剂注入囊肿内，使囊肿壁硬化、萎缩，最终消失。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唇黏液囊肿的预防与护理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https://d.book118.com/328022076021006024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2024-08-31T01:23:08.881</cp:lastPrinted>
  <dcterms:created xsi:type="dcterms:W3CDTF">2024-08-30T17:23:08Z</dcterms:created>
  <dcterms:modified xsi:type="dcterms:W3CDTF">2024-08-30T17:23:11Z</dcterms:modified>
</cp:coreProperties>
</file>