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0F57F-6298-40DA-9340-D728BD8E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2D0E0-73B0-42AB-BD19-53B61354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11A05-6BC7-4CE1-8E90-A41C276B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B8E23-DEA1-49C6-A91E-BD8D90E6D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DE6DB1-FB64-43BB-87C9-A4EAE7EB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F5B449-E0F8-4722-8514-881A4973C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FE773-49ED-4FE6-A7EC-D71398B27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0A09B-2D4A-4564-AD4F-9220EB5C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E2CFA-900D-484C-BF5D-482330D3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51D13-969A-4141-8404-C7A2446F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D0042-DB7F-4266-983C-DE08C6F4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214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110企业安全管理的供应链合规与风险管理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采购过程合规性保障措施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生产环节安全监管及风险控制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物流运输环节安全保障措施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总结：构建全面有效的供应链合规与风险管理体系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供应链合规概述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96" b="11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合规是指企业在经营过程中遵守国家法律法规、行业规范、商业道德和内部规章制度的要求，防范和化解各种风险，确保企业稳健发展的行为。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合规是企业生存和发展的基础，也是企业社会责任的体现。只有合规经营，企业才能赢得市场信任，树立良好形象，实现可持续发展。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供应商可能存在的违法违规行为，如偷税漏税、偷工减料、环境污染等，将直接影响企业的声誉和利益。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供应商提供的产品质量不符合要求，可能导致企业生产的产品存在安全隐患，甚至引发重大事故。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供应商在合同履行过程中违约或无法按时交货，将影响企业的正常生产和经营计划。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合同履行风险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供应链合规风险识别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国内外法规与标准要求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我国《公司法》、《合同法》、《产品质量法》等法律法规对企业合规经营提出了明确要求，企业必须依法履行相关义务。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企业在参与国际竞争和合作时，还需遵守国际法规如《联合国反腐败公约》、《国际劳工组织公约》等。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各行业制定了相应的行业标准和规范，如ISO9001质量管理体系、ISO14001环境管理体系等，企业要按照相关标准要求进行生产和经营。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供应链风险管理策略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采用定性和定量评估方法，对识别出的风险进行量化和优先级排序，以便确定管理重点。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通过供应链映射、关键供应商分析等手段，识别潜在风险点，包括供应商合规性、交货延迟、质量问题等。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建立风险数据库，持续跟踪和更新风险信息，为决策提供支持。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通过优化供应商选择、加强合同管理、完善采购流程等措施，降低风险发生的可能性。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应对性策略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合作性策略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制定应急计划，明确风险发生时的应对措施，如寻找替代供应商、调整生产计划等。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与供应商建立紧密的合作关系，共同应对风险，如共同制定风险管理计划、分享风险信息等。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定期回顾风险管理策略的有效性，根据实际情况进行调整和优化，提高风险管理水平。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建立供应链风险监控机制，实时监测关键风险指标，确保风险管理策略的实施效果。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定期向上级管理层报告供应链风险状况及应对措施的执行情况，加强与相关部门的沟通与协作。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持续改进与监控机制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优质供应商筛选标准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供应商提供的产品应符合相关的质量标准和要求，具备稳定性和可靠性。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供应商提供的价格应具备市场竞争力，同时要考虑产品本身的价值和成本。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供应商应能够保证按时交货，具备良好的生产计划和物流管理能力。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供应商应提供优质的售后服务和技术支持，能够及时响应并解决客户的问题。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价格竞争力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交货期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通过对供应商的财务报表、业务流程、内部控制等方面进行审计，评估其合规性风险。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合规性审计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对供应商的生产现场、仓库、物流等进行实地考察，了解其生产能力和管理水平。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现场考察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向供应商的员工、客户等发放问卷，收集关于供应商合规性方面的信息和意见。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借助第三方机构对供应商进行认证，如ISO9001质量管理体系认证、ISO14001环境管理体系认证等。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第三方认证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供应商合规性评价方法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00" r="249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与选定的供应商签订正式的采购合同，明确双方的权利和义务，确保采购活动的合法性和规范性。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建立与供应商之间的信息共享机制，及时传递采购计划、库存情况、市场动态等信息，提高采购协同效率。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定期对供应商的绩效进行评估，包括产品质量、交货期、服务水平等方面，以便及时发现问题并采取措施加以改进。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积极与供应商开展合作，共同应对市场挑战和变化，推动供应链的优化和升级，实现双方的共赢发展。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采购过程合规性保障措施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https://d.book118.com/328022141054006045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2024-09-25T21:16:29.219</cp:lastPrinted>
  <dcterms:created xsi:type="dcterms:W3CDTF">2024-09-25T13:16:29Z</dcterms:created>
  <dcterms:modified xsi:type="dcterms:W3CDTF">2024-09-25T13:16:31Z</dcterms:modified>
</cp:coreProperties>
</file>