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70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30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49CFD-F113-44BD-BF3C-3560C4F6B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FA835-925F-4B00-88A2-7D43C9A5E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01523-0B9B-49F8-BAFE-096EA30FC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6C37B-F167-44C1-96F0-E2E758B84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213F15-6CCC-4EBD-82A5-68BB92BDF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1E1FD9-D07A-484F-AEB3-665E151DB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5F8523-00BE-49F8-9F8A-CEC995AA9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44EB8-ADBE-40F7-9440-878FC6F2E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C7F6D-9C0E-4050-9FB4-8B2DB7F53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CC66B-B419-4CF9-BCA9-EB1142445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09413-F887-4718-AB73-3655D97D9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360" r:id="rId2"/>
    <p:sldLayoutId id="2147491361" r:id="rId3"/>
    <p:sldLayoutId id="2147491362" r:id="rId4"/>
    <p:sldLayoutId id="2147491363" r:id="rId5"/>
    <p:sldLayoutId id="2147491364" r:id="rId6"/>
    <p:sldLayoutId id="2147491365" r:id="rId7"/>
    <p:sldLayoutId id="2147491366" r:id="rId8"/>
    <p:sldLayoutId id="2147491367" r:id="rId9"/>
    <p:sldLayoutId id="2147491368" r:id="rId10"/>
    <p:sldLayoutId id="214749136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2303206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某公司年度生产计划书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生产目标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生产计划安排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生产成本控制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生产质量管理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生产安全管理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生产环境管理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生产目标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https://d.book118.com/328023032060006024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微软雅黑</vt:lpstr>
      <vt:lpstr>+中文标题</vt:lpstr>
      <vt:lpstr>Calibri Light</vt:lpstr>
      <vt:lpstr>Office Theme</vt:lpstr>
      <vt:lpstr>某公司年度生产计划书</vt:lpstr>
      <vt:lpstr>目录</vt:lpstr>
      <vt:lpstr>生产目标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2024-08-31T14:09:02.768</cp:lastPrinted>
  <dcterms:created xsi:type="dcterms:W3CDTF">2024-08-31T06:09:02Z</dcterms:created>
  <dcterms:modified xsi:type="dcterms:W3CDTF">2024-08-31T06:09:04Z</dcterms:modified>
</cp:coreProperties>
</file>