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E02E9-BE3A-48EA-89C0-E4E479EE3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D9154-863C-45EE-A3D6-50D55F97C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C9D00-96C3-4E26-8D32-0924FC1EA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110C4-1F61-4989-9CBE-9F26E9DA9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AABEB-180D-436F-A7A8-DD5DA4AF8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FD47F5-A45F-4DDB-8281-EA273E5DE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2BB581-3C50-488B-8E02-E5214D817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0D13D-2137-49E4-84F1-059317FC5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FC957-4F27-4649-8EEC-D96A1BB3A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F7C25-3FE5-48C6-8607-FDFEF7C98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BCAD1-BAAF-4A61-9EF9-0EFCEEEB6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24003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项目管理部门KPI设计鱼骨图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KPI设计鱼骨图概述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项目管理部门核心职责分析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鱼骨图在KPI设计中的应用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案例分析：某公司项目管理部门KPI设计实践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明确项目管理部门的关键绩效指标（KPI），确保项目目标与公司战略保持一致。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通过KPI的设定和评估，推动项目管理部门的持续改进和业绩提升。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为公司高层提供项目管理部门绩效的直观展示，以便更好地进行决策和资源分配。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项目团队绩效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包括团队整体工作效率、团队成员满意度、团队创新能力等方面的指标。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项目经理个人绩效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包括项目管理能力、团队协作能力、沟通能力等方面的指标。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项目管理部门整体绩效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包括项目完成率、项目质量、项目成本等方面的指标。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包括风险识别、风险评估、风险应对等方面的指标。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项目干系人满意度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包括客户满意度、内部干系人满意度等方面的指标。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KPI设计鱼骨图概述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32" r="225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KPI定义及作用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KPI的作用在于明确目标、聚焦重点、量化评估、持续改进，帮助组织实现战略目标。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KPI（Key Performance Indicators）即关键绩效指标，是衡量组织或个人绩效表现的一种量化管理工具。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鱼骨图原理及应用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鱼骨图是一种因果分析工具，通过图形化展示问题的原因和结果，帮助识别问题的根本原因和潜在解决方案。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鱼骨图的应用包括问题分析、流程优化、项目管理等领域，有助于系统性地思考和解决问题。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将KPI与鱼骨图结合，可以更加系统地设计和管理KPI，确保KPI与组织战略目标保持一致。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通过鱼骨图分析，可以识别影响KPI的关键因素和潜在问题，为KPI的制定和改进提供有力支持。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KPI与鱼骨图的结合有助于实现绩效管理的持续改进和优化，提高组织的整体绩效水平。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KPI与鱼骨图结合意义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项目管理部门核心职责分析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制定项目策划方案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明确项目目标、范围、时间计划、成本预算等关键要素，确保项目符合组织战略和业务需求。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评估项目可行性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对项目进行技术、经济、市场等方面的全面评估，为项目决策提供科学依据。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确立项目立项流程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建立规范的项目立项流程，确保项目从策划到立项的顺利过渡。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项目策划与立项管理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根据项目目标和时间要求，制定详细的项目进度计划，明确各阶段的任务、时间和资源需求。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制定项目进度计划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监控项目进度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调整项目进度计划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通过定期收集项目进度数据，分析项目实际进度与计划的偏差，及时发现潜在问题。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根据项目实际情况，适时调整项目进度计划，确保项目按时完成。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项目进度监控与调整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分析项目对人力、物力、财力等资源的需求，制定资源计划。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识别项目资源需求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与相关部门沟通协作，确保项目所需资源的及时供应和合理配置。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协调项目资源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根据项目进度和实际需求，动态调整资源配置，提高资源利用效率。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项目资源协调与优化配置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识别项目风险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运用风险识别工具和方法，全面梳理项目潜在的风险因素。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评估项目风险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对识别出的风险因素进行定性和定量评估，确定风险等级和影响程度。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制定风险应对策略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针对不同类型的风险，制定相应的预防、减轻、转移和应对措施，降低风险对项目的影响。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项目风险识别与应对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关键绩效指标（KPI）设计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确保KPI是具体、可衡量、可达成、相关性强和时限明确的。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2417" r="224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SMART原则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明确要达成的目标，避免模糊不清。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量化目标，以便准确评估绩效。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KPI设计原则及方法论述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https://d.book118.com/328024003131006034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2024-09-13T10:24:07.440</cp:lastPrinted>
  <dcterms:created xsi:type="dcterms:W3CDTF">2024-09-13T02:24:07Z</dcterms:created>
  <dcterms:modified xsi:type="dcterms:W3CDTF">2024-09-13T02:24:09Z</dcterms:modified>
</cp:coreProperties>
</file>