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648B3-3ED0-4B77-A2DC-A9231E69C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A3560-C52D-4454-807B-0796104D7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BB8D6-AC65-4630-8F32-A99135B45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3D564-EEB0-48F6-A74C-4B6A27CDD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937FEC-4D7F-460A-9921-15D7432C3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E284E7-9B26-4569-9808-4AB982A5A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0DD87-A01A-4D5A-9B10-74BFB04F6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F1A9B-BA0D-49E4-9071-4A741DFE3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B9BD6-7E7D-4E78-A6AC-0290DB163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6D24C-F315-4350-9836-E6D5030B1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592B1-CDD9-4EF3-9F1D-86318D5DC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4012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工作总结思想的发展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工作总结思想的历史与现状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工作总结思想的核心内容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工作总结思想在不同领域的应用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工作总结思想的挑战与机遇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推动工作总结思想发展的建议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梳理过去工作成果与经验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对过去一段时间内的工作进行全面回顾和总结，梳理出取得的成果、遇到的问题以及积累的经验教训。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明确未来工作方向和目标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在总结过去的基础上，结合公司战略和市场需求，明确下一阶段的工作重点和目标。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促进团队成长和进步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通过分享和交流工作经验，促进团队成员之间的相互学习和共同进步。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本次总结涵盖过去一年的工作成果与经验。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包括项目完成情况、团队协作、个人成长等多个方面。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全体团队成员，包括项目经理、开发人员、测试人员等。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工作总结思想的历史与现状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古代工作总结思想注重从实践中积累经验，通过不断试错和总结，形成对工作的规律性认识。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强调经验积累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古人提倡“吾日三省吾身”，强调在工作后要进行反思和自省，找出问题和不足，以便改进。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重视反思与自省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古代工作总结思想强调勤奋和敬业的重要性，认为只有付出足够的努力和时间，才能取得好的工作成果。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倡导勤奋与敬业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古代工作总结思想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近代工作总结思想强调团队协作的重要性，认为团队成员之间应相互支持、协作，共同推动工作的进展。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引入科学方法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近代工作总结思想开始引入科学的方法论，如观察、实验、数据分析等，以提高工作效率和准确性。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重视创新与改进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近代工作总结思想鼓励员工在工作中不断创新和改进，以适应不断变化的市场需求和工作环境。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近代工作总结思想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现代工作总结思想注重目标和结果导向，要求员工明确工作目标，关注工作成果的质量和效益。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强调目标与结果导向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现代工作总结思想认为工作不仅是完成任务，更是学习和成长的过程，鼓励员工在工作中不断学习、提升自己的能力。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提倡学习与成长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现代工作总结思想关注员工的心理健康和工作满意度，提倡营造积极、健康的工作氛围，提高员工的工作积极性和幸福感。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现代工作总结思想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工作总结思想的核心内容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对工作中出现的问题进行深入思考，分析原因，找出解决方案。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反思工作中的问题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回顾个人在工作中的表现，评估自己的优缺点，明确改进方向。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自省个人表现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将反思和自省的结果转化为经验教训，为今后的工作提供借鉴。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反思与自省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1" b="2481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梳理工作流程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对工作过程进行全面梳理，明确各个环节的职责和任务。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提炼工作成果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将工作成果进行提炼和归纳，形成可复制、可推广的经验和做法。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分析工作规律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通过对工作的深入分析，发现工作中的规律和特点，提高工作效率。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归纳与总结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https://d.book118.com/328024012057006046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2024-09-27T07:01:24.889</cp:lastPrinted>
  <dcterms:created xsi:type="dcterms:W3CDTF">2024-09-26T23:01:24Z</dcterms:created>
  <dcterms:modified xsi:type="dcterms:W3CDTF">2024-09-26T23:01:26Z</dcterms:modified>
</cp:coreProperties>
</file>