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DDA3EB-2D3E-4A29-87C9-1B81EA0F2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6F85B-609A-4C7D-88EF-78C492BE8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9A54AB-DA8D-4E7D-A543-B8485ACDD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4A3736-E10A-4CF4-89A2-E73171BA0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6884A9-B0EA-4D87-98BD-11E9919BC0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2A6BB2-81C4-4CD3-A89A-97E3318901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E2931C-D087-4F68-9C63-E292071013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57FAE0-6347-409B-951F-FED587CDD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82092B-0832-4569-858E-FBB2288C77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13F9E-2D90-4CA1-9776-3C03447C3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C7F08B-FAB3-40D6-BBB4-10159CBAC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2513103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会员制零售商的采购供应链培训</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汇报人：PPT可修改</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会员制零售商概述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采购供应链基本概念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供应商选择与评估管理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采购策略制定与执行监控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库存管理优化策略探讨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物流配送体系搭建与完善</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总结回顾与展望未来发展趋势</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会员制零售商概述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会员制零售商是指采用会员制度进行商品销售和服务提供的零售企业，通过向会员收取一定费用或提供特定优惠，建立长期稳定的消费关系。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包括会员制度、定向服务、价格优惠、商品品质保证等，旨在提高顾客忠诚度和满意度，增加企业收益。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会员制零售商定义与特点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424" b="174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5257" r="25257"/>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会员制零售商市场现状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随着消费者对品质、服务和价格的需求不断提高，会员制零售商市场规模逐渐扩大，成为零售业的重要组成部分。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竞争格局</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会员制零售商市场竞争激烈，各大品牌纷纷推出会员制度，通过提供差异化服务吸引消费者。</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消费者需求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消费者对会员制零售商的需求主要集中在品质保证、价格优惠、独家特权等方面，对服务体验和购物便利性也有较高要求。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会员制零售商发展趋势</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多元化发展</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会员制零售商将向更多领域拓展，如线上线下融合、跨界合作等，以满足消费者日益多样化的需求。</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数字化转型</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会员制零售商将积极拥抱数字化转型，运用大数据、人工智能等技术提升供应链管理、精准营销等方面的能力。</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个性化定制</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随着消费者需求的个性化发展，会员制零售商将更加注重提供个性化定制服务，满足消费者的个性化需求。</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绿色可持续发展</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在环保理念日益深入人心的背景下，会员制零售商将更加注重绿色可持续发展，推动环保理念在商品采购、销售和服务等环节的落实。</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采购供应链基本概念</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采购供应链定义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采购供应链是指从供应商到最终用户之间的商品、信息和资金流动的全过程，涉及采购、生产、仓储、物流、销售等多个环节。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采购供应链组成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采购供应链包括供应商、生产商、分销商、零售商和最终用户等多个组成部分，每个部分都扮演着不同的角色，共同协作完成商品的采购、生产和销售。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采购供应链定义与组成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采购供应链是企业正常运营的重要保障，只有确保供应链的畅通和稳定，才能保证企业的生产和销售不受影响。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保障企业正常运营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通过优化采购供应链，企业可以降低采购成本、生产成本、物流成本等，从而提高企业的盈利能力。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降低企业成本</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优化采购供应链可以使企业更好地满足市场需求，提高客户满意度，从而增强企业的竞争力。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采购供应链重要性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供应商选择与管理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企业根据采购计划，选择合适的供应商，并建立供应商管理制度，对供应商进行定期评估和调整。</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采购计划制定</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企业根据市场需求和生产计划，制定采购计划，明确采购的品种、数量、价格和时间等要求。</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采购订单下达与跟踪</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企业与供应商签订采购合同后，下达采购订单，并跟踪订单的执行情况，确保供应商按时交货。</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采购结算与评估</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企业与供应商进行采购结算，并对采购过程进行评估和总结，为下一次采购提供参考。</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仓储与物流管理</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企业建立仓储管理制度，对采购的物资进行入库、存储、出库等管理，并确保物流的畅通和及时。</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采购供应链流程梳理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供应商选择与评估管理</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包括质量、成本、交货期、服务、技术能力和信誉等因素的综合考虑。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供应商选择原则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根据采购物品的重要性和供应市场的复杂性，制定不同的供应商选择策略，如单一供应商策略、多供应商策略、供应商合作策略等。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供应商选择策略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供应商选择原则及策略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包括产品合格率、退货率、质量改进能力等。</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供应商评估指标体系建立</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质量指标</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包括采购成本、运输成本、库存成本等。</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成本指标</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包括准时交货率、交货周期等。</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交货期指标</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包括售后服务水平、投诉处理及时性等。</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服务指标</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包括研发能力、生产工艺水平等。</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技术能力指标</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包括合同履行情况、商业信誉等。</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信誉指标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根据合作程度和紧密程度，可分为战略型合作伙伴关系、优先型供应商关系和普通型供应商关系。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供应商合作关系类型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通过供应商调查、供应商评估、供应商谈判等环节，选择合适的供应商并建立合作关系。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供应商合作关系建立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通过定期沟通、信息共享、共同解决问题等方式，维护良好的供应商合作关系，实现双方共赢。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供应商合作关系维护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供应商合作关系建立与维护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04</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采购策略制定与执行监控</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https://d.book118.com/328025131032006043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2024-09-22T17:05:31.223</cp:lastPrinted>
  <dcterms:created xsi:type="dcterms:W3CDTF">2024-09-22T09:05:31Z</dcterms:created>
  <dcterms:modified xsi:type="dcterms:W3CDTF">2024-09-22T09:05:33Z</dcterms:modified>
</cp:coreProperties>
</file>