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E0F97-1A75-410D-B66D-290F4D328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602DA-6380-4F08-9955-79DC05F0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A7192-33E5-474C-86EC-582244230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8CCD8-7832-43CD-A51E-33763C4A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4D7B98-FE90-4B51-BB15-B1E65FDCA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240833-7C85-40D9-BAE0-98465C377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F3B01-6CB2-4A73-8C9C-6E29988BE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F8006-24D1-4289-B8C8-3DF3CA861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4F4F9-C2A5-4188-B490-728670BF8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C6828-C18B-4C04-AB2B-AA40014F5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55C33-05FC-45C2-B6C2-8E13B943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6065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护理病人质量管理的核心要素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护理病人质量管理的实践方法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护理病人质量管理的案例分析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护理病人质量管理的概述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护理病人质量管理是指通过一系列科学的管理方法，对护理服务过程和结果进行监测、评估和改进，以达到提高护理质量和病人满意度的目的。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确保病人安全、舒适，提高护理服务质量，降低医疗事故和纠纷的发生率，提升病人满意度和忠诚度。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护理病人质量管理的意义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通过科学的管理手段，不断优化护理服务流程，提高护理人员的专业水平和服务意识，从而提升护理服务质量。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保障病人安全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质量管理有助于及时发现和纠正护理服务中的问题，降低因护理不当导致的医疗事故和纠纷，保障病人安全。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提高病人满意度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优质、高效的护理服务能够提高病人的满意度和忠诚度，增强医院的口碑和竞争力。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护理病人质量管理的发展可以追溯到20世纪60年代，当时美国医疗机构开始关注病人安全和护理质量的问题，逐渐发展出一系列质量管理理论和方法。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随着医疗技术的不断进步和病人需求的多样化，护理病人质量管理也在不断发展。未来，质量管理将更加注重跨学科合作、数据驱动的决策、信息化技术的应用以及个性化护理服务的发展。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护理病人质量管理的历史与发展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护理病人质量管理的核心要素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77" r="29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确保病人不受伤害，预防医疗事故和不良事件的发生。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识别、评估和应对潜在的护理风险，采取有效措施降低风险。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制定清晰、标准的护理服务流程，确保病人得到及时、有效的护理。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制定并执行护理操作规范，确保护理服务的质量和安全。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建立完善的培训体系，提高护理人员的专业知识和技能。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鼓励护理人员持续学习和进修，提升个人素质和护理水平。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护理质量评估与持续改进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定期对护理服务质量进行评估，发现问题并及时改进。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建立质量持续改进机制，不断完善护理服务体系，提高病人满意度。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护理病人质量管理的实践方法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病人满意度调查与反馈机制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定期进行病人满意度调查，了解病人对护理服务的评价和意见，为改进护理质量提供依据。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病人满意度调查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建立有效的反馈机制，鼓励病人提出对护理服务的建议和意见，及时处理并改进护理服务。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https://d.book118.com/328026065127006031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2024-09-08T21:58:03.645</cp:lastPrinted>
  <dcterms:created xsi:type="dcterms:W3CDTF">2024-09-08T13:58:03Z</dcterms:created>
  <dcterms:modified xsi:type="dcterms:W3CDTF">2024-09-08T13:58:05Z</dcterms:modified>
</cp:coreProperties>
</file>